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4" r:id="rId5"/>
    <p:sldMasterId id="2147483655" r:id="rId6"/>
    <p:sldMasterId id="2147483656" r:id="rId7"/>
    <p:sldMasterId id="2147483657" r:id="rId8"/>
    <p:sldMasterId id="2147483658" r:id="rId9"/>
    <p:sldMasterId id="2147483659" r:id="rId10"/>
    <p:sldMasterId id="2147483660" r:id="rId11"/>
  </p:sldMasterIdLst>
  <p:notesMasterIdLst>
    <p:notesMasterId r:id="rId12"/>
  </p:notesMasterIdLst>
  <p:sldIdLst>
    <p:sldId id="256"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Lst>
  <p:sldSz cy="6858000" cx="9144000"/>
  <p:notesSz cx="6858000" cy="9144000"/>
  <p:embeddedFontLst>
    <p:embeddedFont>
      <p:font typeface="Merriweather Sans"/>
      <p:regular r:id="rId30"/>
      <p:bold r:id="rId31"/>
      <p:italic r:id="rId32"/>
      <p:boldItalic r:id="rId33"/>
    </p:embeddedFont>
    <p:embeddedFont>
      <p:font typeface="Open Sans"/>
      <p:regular r:id="rId34"/>
      <p:bold r:id="rId35"/>
      <p:italic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5259EF2-76A0-4722-958B-50BE152114DE}">
  <a:tblStyle styleId="{85259EF2-76A0-4722-958B-50BE152114DE}"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8.xml"/><Relationship Id="rId22" Type="http://schemas.openxmlformats.org/officeDocument/2006/relationships/slide" Target="slides/slide10.xml"/><Relationship Id="rId21" Type="http://schemas.openxmlformats.org/officeDocument/2006/relationships/slide" Target="slides/slide9.xml"/><Relationship Id="rId24" Type="http://schemas.openxmlformats.org/officeDocument/2006/relationships/slide" Target="slides/slide12.xml"/><Relationship Id="rId23" Type="http://schemas.openxmlformats.org/officeDocument/2006/relationships/slide" Target="slides/slide11.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Master" Target="slideMasters/slideMaster5.xml"/><Relationship Id="rId26" Type="http://schemas.openxmlformats.org/officeDocument/2006/relationships/slide" Target="slides/slide14.xml"/><Relationship Id="rId25" Type="http://schemas.openxmlformats.org/officeDocument/2006/relationships/slide" Target="slides/slide13.xml"/><Relationship Id="rId28" Type="http://schemas.openxmlformats.org/officeDocument/2006/relationships/slide" Target="slides/slide16.xml"/><Relationship Id="rId27" Type="http://schemas.openxmlformats.org/officeDocument/2006/relationships/slide" Target="slides/slide15.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slide" Target="slides/slide17.xml"/><Relationship Id="rId7" Type="http://schemas.openxmlformats.org/officeDocument/2006/relationships/slideMaster" Target="slideMasters/slideMaster3.xml"/><Relationship Id="rId8" Type="http://schemas.openxmlformats.org/officeDocument/2006/relationships/slideMaster" Target="slideMasters/slideMaster4.xml"/><Relationship Id="rId31" Type="http://schemas.openxmlformats.org/officeDocument/2006/relationships/font" Target="fonts/MerriweatherSans-bold.fntdata"/><Relationship Id="rId30" Type="http://schemas.openxmlformats.org/officeDocument/2006/relationships/font" Target="fonts/MerriweatherSans-regular.fntdata"/><Relationship Id="rId11" Type="http://schemas.openxmlformats.org/officeDocument/2006/relationships/slideMaster" Target="slideMasters/slideMaster7.xml"/><Relationship Id="rId33" Type="http://schemas.openxmlformats.org/officeDocument/2006/relationships/font" Target="fonts/MerriweatherSans-boldItalic.fntdata"/><Relationship Id="rId10" Type="http://schemas.openxmlformats.org/officeDocument/2006/relationships/slideMaster" Target="slideMasters/slideMaster6.xml"/><Relationship Id="rId32" Type="http://schemas.openxmlformats.org/officeDocument/2006/relationships/font" Target="fonts/MerriweatherSans-italic.fntdata"/><Relationship Id="rId13" Type="http://schemas.openxmlformats.org/officeDocument/2006/relationships/slide" Target="slides/slide1.xml"/><Relationship Id="rId35" Type="http://schemas.openxmlformats.org/officeDocument/2006/relationships/font" Target="fonts/OpenSans-bold.fntdata"/><Relationship Id="rId12" Type="http://schemas.openxmlformats.org/officeDocument/2006/relationships/notesMaster" Target="notesMasters/notesMaster1.xml"/><Relationship Id="rId34" Type="http://schemas.openxmlformats.org/officeDocument/2006/relationships/font" Target="fonts/OpenSans-regular.fntdata"/><Relationship Id="rId15" Type="http://schemas.openxmlformats.org/officeDocument/2006/relationships/slide" Target="slides/slide3.xml"/><Relationship Id="rId37" Type="http://schemas.openxmlformats.org/officeDocument/2006/relationships/font" Target="fonts/OpenSans-boldItalic.fntdata"/><Relationship Id="rId14" Type="http://schemas.openxmlformats.org/officeDocument/2006/relationships/slide" Target="slides/slide2.xml"/><Relationship Id="rId36" Type="http://schemas.openxmlformats.org/officeDocument/2006/relationships/font" Target="fonts/OpenSans-italic.fntdata"/><Relationship Id="rId17" Type="http://schemas.openxmlformats.org/officeDocument/2006/relationships/slide" Target="slides/slide5.xml"/><Relationship Id="rId16" Type="http://schemas.openxmlformats.org/officeDocument/2006/relationships/slide" Target="slides/slide4.xml"/><Relationship Id="rId19" Type="http://schemas.openxmlformats.org/officeDocument/2006/relationships/slide" Target="slides/slide7.xml"/><Relationship Id="rId1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7"/>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9pPr>
          </a:lstStyle>
          <a:p/>
        </p:txBody>
      </p:sp>
      <p:sp>
        <p:nvSpPr>
          <p:cNvPr id="4" name="Google Shape;4;n"/>
          <p:cNvSpPr txBox="1"/>
          <p:nvPr>
            <p:ph idx="10" type="dt"/>
          </p:nvPr>
        </p:nvSpPr>
        <p:spPr>
          <a:xfrm>
            <a:off x="3884612" y="0"/>
            <a:ext cx="2971800" cy="458787"/>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9pPr>
          </a:lstStyle>
          <a:p/>
        </p:txBody>
      </p:sp>
      <p:sp>
        <p:nvSpPr>
          <p:cNvPr id="8" name="Google Shape;8;n"/>
          <p:cNvSpPr txBox="1"/>
          <p:nvPr>
            <p:ph idx="12" type="sldNum"/>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7" name="Google Shape;197;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06" name="Google Shape;106;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i="1" lang="en-US"/>
              <a:t>This lab specific training should be updated at the time of BUA renewal and/or any BUA amendments. A copy of this training should be provided to EH&amp;S Biosafety upon your BUA renewal every three years.</a:t>
            </a:r>
            <a:endParaRPr/>
          </a:p>
          <a:p>
            <a:pPr indent="0" lvl="0" marL="0" rtl="0" algn="l">
              <a:spcBef>
                <a:spcPts val="0"/>
              </a:spcBef>
              <a:spcAft>
                <a:spcPts val="0"/>
              </a:spcAft>
              <a:buNone/>
            </a:pPr>
            <a:r>
              <a:t/>
            </a:r>
            <a:endParaRPr i="1"/>
          </a:p>
        </p:txBody>
      </p:sp>
      <p:sp>
        <p:nvSpPr>
          <p:cNvPr id="107" name="Google Shape;107;p2: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and Content" type="obj">
  <p:cSld name="OBJECT">
    <p:spTree>
      <p:nvGrpSpPr>
        <p:cNvPr id="18" name="Shape 18"/>
        <p:cNvGrpSpPr/>
        <p:nvPr/>
      </p:nvGrpSpPr>
      <p:grpSpPr>
        <a:xfrm>
          <a:off x="0" y="0"/>
          <a:ext cx="0" cy="0"/>
          <a:chOff x="0" y="0"/>
          <a:chExt cx="0" cy="0"/>
        </a:xfrm>
      </p:grpSpPr>
      <p:sp>
        <p:nvSpPr>
          <p:cNvPr id="19" name="Google Shape;19;p2"/>
          <p:cNvSpPr txBox="1"/>
          <p:nvPr>
            <p:ph type="title"/>
          </p:nvPr>
        </p:nvSpPr>
        <p:spPr>
          <a:xfrm>
            <a:off x="320040" y="228600"/>
            <a:ext cx="8229600" cy="677100"/>
          </a:xfrm>
          <a:prstGeom prst="rect">
            <a:avLst/>
          </a:prstGeom>
          <a:solidFill>
            <a:srgbClr val="19183A"/>
          </a:solidFill>
          <a:ln>
            <a:noFill/>
          </a:ln>
        </p:spPr>
        <p:txBody>
          <a:bodyPr anchorCtr="0" anchor="ctr" bIns="45700" lIns="91425" spcFirstLastPara="1" rIns="91425" wrap="square" tIns="45700">
            <a:noAutofit/>
          </a:bodyPr>
          <a:lstStyle>
            <a:lvl1pPr lvl="0">
              <a:spcBef>
                <a:spcPts val="0"/>
              </a:spcBef>
              <a:spcAft>
                <a:spcPts val="0"/>
              </a:spcAft>
              <a:buSzPts val="1400"/>
              <a:buNone/>
              <a:defRPr sz="3800">
                <a:latin typeface="Open Sans"/>
                <a:ea typeface="Open Sans"/>
                <a:cs typeface="Open Sans"/>
                <a:sym typeface="Open San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 type="body"/>
          </p:nvPr>
        </p:nvSpPr>
        <p:spPr>
          <a:xfrm>
            <a:off x="457200" y="1989137"/>
            <a:ext cx="8229600" cy="252571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lt1"/>
              </a:buClr>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1" name="Google Shape;21;p2"/>
          <p:cNvSpPr txBox="1"/>
          <p:nvPr>
            <p:ph idx="10" type="dt"/>
          </p:nvPr>
        </p:nvSpPr>
        <p:spPr>
          <a:xfrm>
            <a:off x="0" y="0"/>
            <a:ext cx="0" cy="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6473825" y="62420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2" type="sldNum"/>
          </p:nvPr>
        </p:nvSpPr>
        <p:spPr>
          <a:xfrm>
            <a:off x="0" y="0"/>
            <a:ext cx="0" cy="0"/>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1pPr>
            <a:lvl2pPr indent="0" lvl="1" marL="0"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indent="0" lvl="2" marL="0"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indent="0" lvl="3" marL="0"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indent="0" lvl="4" marL="0"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indent="0" lvl="5" marL="0"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indent="0" lvl="6" marL="0"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indent="0" lvl="7" marL="0"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indent="0" lvl="8" marL="0"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0" name="Shape 30"/>
        <p:cNvGrpSpPr/>
        <p:nvPr/>
      </p:nvGrpSpPr>
      <p:grpSpPr>
        <a:xfrm>
          <a:off x="0" y="0"/>
          <a:ext cx="0" cy="0"/>
          <a:chOff x="0" y="0"/>
          <a:chExt cx="0" cy="0"/>
        </a:xfrm>
      </p:grpSpPr>
      <p:sp>
        <p:nvSpPr>
          <p:cNvPr id="31" name="Google Shape;31;p4"/>
          <p:cNvSpPr txBox="1"/>
          <p:nvPr>
            <p:ph type="ctrTitle"/>
          </p:nvPr>
        </p:nvSpPr>
        <p:spPr>
          <a:xfrm>
            <a:off x="685800" y="1438980"/>
            <a:ext cx="7399867" cy="14700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 type="subTitle"/>
          </p:nvPr>
        </p:nvSpPr>
        <p:spPr>
          <a:xfrm>
            <a:off x="680155" y="2983087"/>
            <a:ext cx="7433733" cy="968023"/>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480"/>
              </a:spcBef>
              <a:spcAft>
                <a:spcPts val="0"/>
              </a:spcAft>
              <a:buClr>
                <a:srgbClr val="FFFFFF"/>
              </a:buClr>
              <a:buSzPts val="2400"/>
              <a:buFont typeface="Arial"/>
              <a:buNone/>
              <a:defRPr>
                <a:solidFill>
                  <a:srgbClr val="FFFFFF"/>
                </a:solidFill>
              </a:defRPr>
            </a:lvl1pPr>
            <a:lvl2pPr lvl="1" algn="ctr">
              <a:spcBef>
                <a:spcPts val="480"/>
              </a:spcBef>
              <a:spcAft>
                <a:spcPts val="0"/>
              </a:spcAft>
              <a:buClr>
                <a:srgbClr val="FECB89"/>
              </a:buClr>
              <a:buSzPts val="2400"/>
              <a:buNone/>
              <a:defRPr>
                <a:solidFill>
                  <a:srgbClr val="FECB89"/>
                </a:solidFill>
              </a:defRPr>
            </a:lvl2pPr>
            <a:lvl3pPr lvl="2" algn="ctr">
              <a:spcBef>
                <a:spcPts val="400"/>
              </a:spcBef>
              <a:spcAft>
                <a:spcPts val="0"/>
              </a:spcAft>
              <a:buClr>
                <a:srgbClr val="FECB89"/>
              </a:buClr>
              <a:buSzPts val="2000"/>
              <a:buNone/>
              <a:defRPr>
                <a:solidFill>
                  <a:srgbClr val="FECB89"/>
                </a:solidFill>
              </a:defRPr>
            </a:lvl3pPr>
            <a:lvl4pPr lvl="3" algn="ctr">
              <a:spcBef>
                <a:spcPts val="360"/>
              </a:spcBef>
              <a:spcAft>
                <a:spcPts val="0"/>
              </a:spcAft>
              <a:buClr>
                <a:srgbClr val="FECB89"/>
              </a:buClr>
              <a:buSzPts val="1800"/>
              <a:buNone/>
              <a:defRPr>
                <a:solidFill>
                  <a:srgbClr val="FECB89"/>
                </a:solidFill>
              </a:defRPr>
            </a:lvl4pPr>
            <a:lvl5pPr lvl="4" algn="ctr">
              <a:spcBef>
                <a:spcPts val="320"/>
              </a:spcBef>
              <a:spcAft>
                <a:spcPts val="0"/>
              </a:spcAft>
              <a:buClr>
                <a:srgbClr val="FECB89"/>
              </a:buClr>
              <a:buSzPts val="1600"/>
              <a:buNone/>
              <a:defRPr>
                <a:solidFill>
                  <a:srgbClr val="FECB89"/>
                </a:solidFill>
              </a:defRPr>
            </a:lvl5pPr>
            <a:lvl6pPr lvl="5" algn="ctr">
              <a:spcBef>
                <a:spcPts val="400"/>
              </a:spcBef>
              <a:spcAft>
                <a:spcPts val="0"/>
              </a:spcAft>
              <a:buClr>
                <a:srgbClr val="FECB89"/>
              </a:buClr>
              <a:buSzPts val="2000"/>
              <a:buNone/>
              <a:defRPr>
                <a:solidFill>
                  <a:srgbClr val="FECB89"/>
                </a:solidFill>
              </a:defRPr>
            </a:lvl6pPr>
            <a:lvl7pPr lvl="6" algn="ctr">
              <a:spcBef>
                <a:spcPts val="400"/>
              </a:spcBef>
              <a:spcAft>
                <a:spcPts val="0"/>
              </a:spcAft>
              <a:buClr>
                <a:srgbClr val="FECB89"/>
              </a:buClr>
              <a:buSzPts val="2000"/>
              <a:buNone/>
              <a:defRPr>
                <a:solidFill>
                  <a:srgbClr val="FECB89"/>
                </a:solidFill>
              </a:defRPr>
            </a:lvl7pPr>
            <a:lvl8pPr lvl="7" algn="ctr">
              <a:spcBef>
                <a:spcPts val="400"/>
              </a:spcBef>
              <a:spcAft>
                <a:spcPts val="0"/>
              </a:spcAft>
              <a:buClr>
                <a:srgbClr val="FECB89"/>
              </a:buClr>
              <a:buSzPts val="2000"/>
              <a:buNone/>
              <a:defRPr>
                <a:solidFill>
                  <a:srgbClr val="FECB89"/>
                </a:solidFill>
              </a:defRPr>
            </a:lvl8pPr>
            <a:lvl9pPr lvl="8" algn="ctr">
              <a:spcBef>
                <a:spcPts val="400"/>
              </a:spcBef>
              <a:spcAft>
                <a:spcPts val="0"/>
              </a:spcAft>
              <a:buClr>
                <a:srgbClr val="FECB89"/>
              </a:buClr>
              <a:buSzPts val="2000"/>
              <a:buNone/>
              <a:defRPr>
                <a:solidFill>
                  <a:srgbClr val="FECB89"/>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48" name="Shape 48"/>
        <p:cNvGrpSpPr/>
        <p:nvPr/>
      </p:nvGrpSpPr>
      <p:grpSpPr>
        <a:xfrm>
          <a:off x="0" y="0"/>
          <a:ext cx="0" cy="0"/>
          <a:chOff x="0" y="0"/>
          <a:chExt cx="0" cy="0"/>
        </a:xfrm>
      </p:grpSpPr>
      <p:sp>
        <p:nvSpPr>
          <p:cNvPr id="49" name="Google Shape;49;p7"/>
          <p:cNvSpPr txBox="1"/>
          <p:nvPr>
            <p:ph type="title"/>
          </p:nvPr>
        </p:nvSpPr>
        <p:spPr>
          <a:xfrm>
            <a:off x="457200" y="1277408"/>
            <a:ext cx="8229600" cy="1143000"/>
          </a:xfrm>
          <a:prstGeom prst="rect">
            <a:avLst/>
          </a:prstGeom>
          <a:noFill/>
          <a:ln>
            <a:noFill/>
          </a:ln>
        </p:spPr>
        <p:txBody>
          <a:bodyPr anchorCtr="0" anchor="ctr" bIns="45700" lIns="91425" spcFirstLastPara="1" rIns="91425" wrap="square" tIns="45700">
            <a:normAutofit/>
          </a:bodyPr>
          <a:lstStyle>
            <a:lvl1pPr lvl="0" marR="0" algn="l">
              <a:lnSpc>
                <a:spcPct val="100000"/>
              </a:lnSpc>
              <a:spcBef>
                <a:spcPts val="0"/>
              </a:spcBef>
              <a:spcAft>
                <a:spcPts val="0"/>
              </a:spcAft>
              <a:buClr>
                <a:srgbClr val="FDB515"/>
              </a:buClr>
              <a:buSzPts val="4200"/>
              <a:buFont typeface="Georgia"/>
              <a:buNone/>
              <a:defRPr sz="4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7"/>
          <p:cNvSpPr txBox="1"/>
          <p:nvPr>
            <p:ph idx="1" type="body"/>
          </p:nvPr>
        </p:nvSpPr>
        <p:spPr>
          <a:xfrm>
            <a:off x="457200" y="2454805"/>
            <a:ext cx="8229600" cy="2526418"/>
          </a:xfrm>
          <a:prstGeom prst="rect">
            <a:avLst/>
          </a:prstGeom>
          <a:noFill/>
          <a:ln>
            <a:noFill/>
          </a:ln>
        </p:spPr>
        <p:txBody>
          <a:bodyPr anchorCtr="0" anchor="t" bIns="45700" lIns="91425" spcFirstLastPara="1" rIns="91425" wrap="square" tIns="45700">
            <a:noAutofit/>
          </a:bodyPr>
          <a:lstStyle>
            <a:lvl1pPr indent="-355600" lvl="0" marL="457200" algn="l">
              <a:spcBef>
                <a:spcPts val="400"/>
              </a:spcBef>
              <a:spcAft>
                <a:spcPts val="0"/>
              </a:spcAft>
              <a:buClr>
                <a:schemeClr val="lt1"/>
              </a:buClr>
              <a:buSzPts val="2000"/>
              <a:buChar char="•"/>
              <a:defRPr sz="2000"/>
            </a:lvl1pPr>
            <a:lvl2pPr indent="-342900" lvl="1" marL="914400" algn="l">
              <a:spcBef>
                <a:spcPts val="360"/>
              </a:spcBef>
              <a:spcAft>
                <a:spcPts val="0"/>
              </a:spcAft>
              <a:buClr>
                <a:schemeClr val="lt1"/>
              </a:buClr>
              <a:buSzPts val="1800"/>
              <a:buChar char="–"/>
              <a:defRPr sz="1800"/>
            </a:lvl2pPr>
            <a:lvl3pPr indent="-330200" lvl="2" marL="1371600" algn="l">
              <a:spcBef>
                <a:spcPts val="320"/>
              </a:spcBef>
              <a:spcAft>
                <a:spcPts val="0"/>
              </a:spcAft>
              <a:buClr>
                <a:schemeClr val="lt1"/>
              </a:buClr>
              <a:buSzPts val="1600"/>
              <a:buChar char="•"/>
              <a:defRPr sz="1600"/>
            </a:lvl3pPr>
            <a:lvl4pPr indent="-317500" lvl="3" marL="1828800" algn="l">
              <a:spcBef>
                <a:spcPts val="280"/>
              </a:spcBef>
              <a:spcAft>
                <a:spcPts val="0"/>
              </a:spcAft>
              <a:buClr>
                <a:schemeClr val="lt1"/>
              </a:buClr>
              <a:buSzPts val="1400"/>
              <a:buChar char="–"/>
              <a:defRPr sz="1400"/>
            </a:lvl4pPr>
            <a:lvl5pPr indent="-304800" lvl="4" marL="2286000" algn="l">
              <a:spcBef>
                <a:spcPts val="240"/>
              </a:spcBef>
              <a:spcAft>
                <a:spcPts val="0"/>
              </a:spcAft>
              <a:buClr>
                <a:schemeClr val="lt1"/>
              </a:buClr>
              <a:buSzPts val="1200"/>
              <a:buChar char="»"/>
              <a:defRPr sz="1200"/>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1" name="Google Shape;51;p7"/>
          <p:cNvSpPr txBox="1"/>
          <p:nvPr>
            <p:ph idx="2" type="body"/>
          </p:nvPr>
        </p:nvSpPr>
        <p:spPr>
          <a:xfrm>
            <a:off x="457200" y="316782"/>
            <a:ext cx="3451578" cy="488017"/>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rgbClr val="FDB515"/>
              </a:buClr>
              <a:buSzPts val="1800"/>
              <a:buNone/>
              <a:defRPr b="1" sz="1800">
                <a:solidFill>
                  <a:srgbClr val="FDB515"/>
                </a:solidFill>
                <a:latin typeface="Georgia"/>
                <a:ea typeface="Georgia"/>
                <a:cs typeface="Georgia"/>
                <a:sym typeface="Georgia"/>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2" name="Google Shape;52;p7"/>
          <p:cNvSpPr txBox="1"/>
          <p:nvPr>
            <p:ph idx="3" type="body"/>
          </p:nvPr>
        </p:nvSpPr>
        <p:spPr>
          <a:xfrm>
            <a:off x="3797031" y="312434"/>
            <a:ext cx="2238375" cy="492365"/>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lt1"/>
              </a:buClr>
              <a:buSzPts val="1800"/>
              <a:buNone/>
              <a:defRPr b="1" sz="1800">
                <a:solidFill>
                  <a:schemeClr val="lt1"/>
                </a:solidFill>
                <a:latin typeface="Georgia"/>
                <a:ea typeface="Georgia"/>
                <a:cs typeface="Georgia"/>
                <a:sym typeface="Georgia"/>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3" name="Google Shape;53;p7"/>
          <p:cNvSpPr txBox="1"/>
          <p:nvPr>
            <p:ph idx="11" type="ftr"/>
          </p:nvPr>
        </p:nvSpPr>
        <p:spPr>
          <a:xfrm>
            <a:off x="5553075" y="6340475"/>
            <a:ext cx="2347912" cy="3762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62" name="Shape 62"/>
        <p:cNvGrpSpPr/>
        <p:nvPr/>
      </p:nvGrpSpPr>
      <p:grpSpPr>
        <a:xfrm>
          <a:off x="0" y="0"/>
          <a:ext cx="0" cy="0"/>
          <a:chOff x="0" y="0"/>
          <a:chExt cx="0" cy="0"/>
        </a:xfrm>
      </p:grpSpPr>
      <p:sp>
        <p:nvSpPr>
          <p:cNvPr id="63" name="Google Shape;63;p9"/>
          <p:cNvSpPr txBox="1"/>
          <p:nvPr>
            <p:ph type="title"/>
          </p:nvPr>
        </p:nvSpPr>
        <p:spPr>
          <a:xfrm>
            <a:off x="457200" y="1058327"/>
            <a:ext cx="3008313" cy="40498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 type="body"/>
          </p:nvPr>
        </p:nvSpPr>
        <p:spPr>
          <a:xfrm>
            <a:off x="3575050" y="1091489"/>
            <a:ext cx="4877506" cy="4256622"/>
          </a:xfrm>
          <a:prstGeom prst="rect">
            <a:avLst/>
          </a:prstGeom>
          <a:noFill/>
          <a:ln>
            <a:noFill/>
          </a:ln>
        </p:spPr>
        <p:txBody>
          <a:bodyPr anchorCtr="0" anchor="t" bIns="45700" lIns="91425" spcFirstLastPara="1" rIns="91425" wrap="square" tIns="45700">
            <a:noAutofit/>
          </a:bodyPr>
          <a:lstStyle>
            <a:lvl1pPr indent="-368300" lvl="0" marL="457200" algn="l">
              <a:spcBef>
                <a:spcPts val="440"/>
              </a:spcBef>
              <a:spcAft>
                <a:spcPts val="0"/>
              </a:spcAft>
              <a:buClr>
                <a:schemeClr val="lt1"/>
              </a:buClr>
              <a:buSzPts val="2200"/>
              <a:buChar char="•"/>
              <a:defRPr sz="2200"/>
            </a:lvl1pPr>
            <a:lvl2pPr indent="-355600" lvl="1" marL="914400" algn="l">
              <a:spcBef>
                <a:spcPts val="400"/>
              </a:spcBef>
              <a:spcAft>
                <a:spcPts val="0"/>
              </a:spcAft>
              <a:buClr>
                <a:schemeClr val="lt1"/>
              </a:buClr>
              <a:buSzPts val="2000"/>
              <a:buChar char="–"/>
              <a:defRPr sz="2000"/>
            </a:lvl2pPr>
            <a:lvl3pPr indent="-342900" lvl="2" marL="1371600" algn="l">
              <a:spcBef>
                <a:spcPts val="360"/>
              </a:spcBef>
              <a:spcAft>
                <a:spcPts val="0"/>
              </a:spcAft>
              <a:buClr>
                <a:schemeClr val="lt1"/>
              </a:buClr>
              <a:buSzPts val="1800"/>
              <a:buChar char="•"/>
              <a:defRPr sz="1800"/>
            </a:lvl3pPr>
            <a:lvl4pPr indent="-330200" lvl="3" marL="1828800" algn="l">
              <a:spcBef>
                <a:spcPts val="320"/>
              </a:spcBef>
              <a:spcAft>
                <a:spcPts val="0"/>
              </a:spcAft>
              <a:buClr>
                <a:schemeClr val="lt1"/>
              </a:buClr>
              <a:buSzPts val="1600"/>
              <a:buChar char="–"/>
              <a:defRPr sz="1600"/>
            </a:lvl4pPr>
            <a:lvl5pPr indent="-317500" lvl="4" marL="2286000" algn="l">
              <a:spcBef>
                <a:spcPts val="280"/>
              </a:spcBef>
              <a:spcAft>
                <a:spcPts val="0"/>
              </a:spcAft>
              <a:buClr>
                <a:schemeClr val="lt1"/>
              </a:buClr>
              <a:buSzPts val="1400"/>
              <a:buChar char="»"/>
              <a:defRPr sz="14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5" name="Google Shape;65;p9"/>
          <p:cNvSpPr txBox="1"/>
          <p:nvPr>
            <p:ph idx="2" type="body"/>
          </p:nvPr>
        </p:nvSpPr>
        <p:spPr>
          <a:xfrm>
            <a:off x="457200" y="1547983"/>
            <a:ext cx="3008313" cy="3786017"/>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lt1"/>
              </a:buClr>
              <a:buSzPts val="1400"/>
              <a:buNone/>
              <a:defRPr sz="1400"/>
            </a:lvl1pPr>
            <a:lvl2pPr indent="-228600" lvl="1" marL="914400" algn="l">
              <a:spcBef>
                <a:spcPts val="240"/>
              </a:spcBef>
              <a:spcAft>
                <a:spcPts val="0"/>
              </a:spcAft>
              <a:buClr>
                <a:schemeClr val="lt1"/>
              </a:buClr>
              <a:buSzPts val="1200"/>
              <a:buNone/>
              <a:defRPr sz="1200"/>
            </a:lvl2pPr>
            <a:lvl3pPr indent="-228600" lvl="2" marL="1371600" algn="l">
              <a:spcBef>
                <a:spcPts val="200"/>
              </a:spcBef>
              <a:spcAft>
                <a:spcPts val="0"/>
              </a:spcAft>
              <a:buClr>
                <a:schemeClr val="lt1"/>
              </a:buClr>
              <a:buSzPts val="1000"/>
              <a:buNone/>
              <a:defRPr sz="1000"/>
            </a:lvl3pPr>
            <a:lvl4pPr indent="-228600" lvl="3" marL="1828800" algn="l">
              <a:spcBef>
                <a:spcPts val="180"/>
              </a:spcBef>
              <a:spcAft>
                <a:spcPts val="0"/>
              </a:spcAft>
              <a:buClr>
                <a:schemeClr val="lt1"/>
              </a:buClr>
              <a:buSzPts val="900"/>
              <a:buNone/>
              <a:defRPr sz="900"/>
            </a:lvl4pPr>
            <a:lvl5pPr indent="-228600" lvl="4" marL="2286000" algn="l">
              <a:spcBef>
                <a:spcPts val="180"/>
              </a:spcBef>
              <a:spcAft>
                <a:spcPts val="0"/>
              </a:spcAft>
              <a:buClr>
                <a:schemeClr val="lt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6" name="Google Shape;66;p9"/>
          <p:cNvSpPr txBox="1"/>
          <p:nvPr>
            <p:ph idx="3" type="body"/>
          </p:nvPr>
        </p:nvSpPr>
        <p:spPr>
          <a:xfrm>
            <a:off x="457200" y="316782"/>
            <a:ext cx="3451578" cy="488017"/>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rgbClr val="FDB515"/>
              </a:buClr>
              <a:buSzPts val="1800"/>
              <a:buNone/>
              <a:defRPr b="1" sz="1800">
                <a:solidFill>
                  <a:srgbClr val="FDB515"/>
                </a:solidFill>
                <a:latin typeface="Georgia"/>
                <a:ea typeface="Georgia"/>
                <a:cs typeface="Georgia"/>
                <a:sym typeface="Georgia"/>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7" name="Google Shape;67;p9"/>
          <p:cNvSpPr txBox="1"/>
          <p:nvPr>
            <p:ph idx="4" type="body"/>
          </p:nvPr>
        </p:nvSpPr>
        <p:spPr>
          <a:xfrm>
            <a:off x="3797031" y="312434"/>
            <a:ext cx="2238375" cy="492365"/>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lt1"/>
              </a:buClr>
              <a:buSzPts val="1800"/>
              <a:buNone/>
              <a:defRPr b="1" sz="1800">
                <a:solidFill>
                  <a:schemeClr val="lt1"/>
                </a:solidFill>
                <a:latin typeface="Georgia"/>
                <a:ea typeface="Georgia"/>
                <a:cs typeface="Georgia"/>
                <a:sym typeface="Georgia"/>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8" name="Google Shape;68;p9"/>
          <p:cNvSpPr txBox="1"/>
          <p:nvPr>
            <p:ph idx="11" type="ftr"/>
          </p:nvPr>
        </p:nvSpPr>
        <p:spPr>
          <a:xfrm>
            <a:off x="5553075" y="6340475"/>
            <a:ext cx="2347912" cy="3762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7" name="Shape 77"/>
        <p:cNvGrpSpPr/>
        <p:nvPr/>
      </p:nvGrpSpPr>
      <p:grpSpPr>
        <a:xfrm>
          <a:off x="0" y="0"/>
          <a:ext cx="0" cy="0"/>
          <a:chOff x="0" y="0"/>
          <a:chExt cx="0" cy="0"/>
        </a:xfrm>
      </p:grpSpPr>
      <p:sp>
        <p:nvSpPr>
          <p:cNvPr id="78" name="Google Shape;78;p11"/>
          <p:cNvSpPr txBox="1"/>
          <p:nvPr>
            <p:ph type="title"/>
          </p:nvPr>
        </p:nvSpPr>
        <p:spPr>
          <a:xfrm>
            <a:off x="268288" y="377049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1"/>
          <p:cNvSpPr/>
          <p:nvPr>
            <p:ph idx="2" type="pic"/>
          </p:nvPr>
        </p:nvSpPr>
        <p:spPr>
          <a:xfrm>
            <a:off x="268288" y="330552"/>
            <a:ext cx="6462712" cy="3394781"/>
          </a:xfrm>
          <a:prstGeom prst="rect">
            <a:avLst/>
          </a:prstGeom>
          <a:noFill/>
          <a:ln>
            <a:noFill/>
          </a:ln>
        </p:spPr>
      </p:sp>
      <p:sp>
        <p:nvSpPr>
          <p:cNvPr id="80" name="Google Shape;80;p11"/>
          <p:cNvSpPr txBox="1"/>
          <p:nvPr>
            <p:ph idx="1" type="body"/>
          </p:nvPr>
        </p:nvSpPr>
        <p:spPr>
          <a:xfrm>
            <a:off x="268286" y="4351339"/>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lt1"/>
              </a:buClr>
              <a:buSzPts val="1400"/>
              <a:buNone/>
              <a:defRPr sz="1400"/>
            </a:lvl1pPr>
            <a:lvl2pPr indent="-228600" lvl="1" marL="914400" algn="l">
              <a:spcBef>
                <a:spcPts val="240"/>
              </a:spcBef>
              <a:spcAft>
                <a:spcPts val="0"/>
              </a:spcAft>
              <a:buClr>
                <a:schemeClr val="lt1"/>
              </a:buClr>
              <a:buSzPts val="1200"/>
              <a:buNone/>
              <a:defRPr sz="1200"/>
            </a:lvl2pPr>
            <a:lvl3pPr indent="-228600" lvl="2" marL="1371600" algn="l">
              <a:spcBef>
                <a:spcPts val="200"/>
              </a:spcBef>
              <a:spcAft>
                <a:spcPts val="0"/>
              </a:spcAft>
              <a:buClr>
                <a:schemeClr val="lt1"/>
              </a:buClr>
              <a:buSzPts val="1000"/>
              <a:buNone/>
              <a:defRPr sz="1000"/>
            </a:lvl3pPr>
            <a:lvl4pPr indent="-228600" lvl="3" marL="1828800" algn="l">
              <a:spcBef>
                <a:spcPts val="180"/>
              </a:spcBef>
              <a:spcAft>
                <a:spcPts val="0"/>
              </a:spcAft>
              <a:buClr>
                <a:schemeClr val="lt1"/>
              </a:buClr>
              <a:buSzPts val="900"/>
              <a:buNone/>
              <a:defRPr sz="900"/>
            </a:lvl4pPr>
            <a:lvl5pPr indent="-228600" lvl="4" marL="2286000" algn="l">
              <a:spcBef>
                <a:spcPts val="180"/>
              </a:spcBef>
              <a:spcAft>
                <a:spcPts val="0"/>
              </a:spcAft>
              <a:buClr>
                <a:schemeClr val="lt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81" name="Google Shape;81;p11"/>
          <p:cNvSpPr txBox="1"/>
          <p:nvPr>
            <p:ph idx="11" type="ftr"/>
          </p:nvPr>
        </p:nvSpPr>
        <p:spPr>
          <a:xfrm>
            <a:off x="5553075" y="6340475"/>
            <a:ext cx="2347912" cy="3762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and content">
  <p:cSld name="2_Title and content">
    <p:spTree>
      <p:nvGrpSpPr>
        <p:cNvPr id="90" name="Shape 90"/>
        <p:cNvGrpSpPr/>
        <p:nvPr/>
      </p:nvGrpSpPr>
      <p:grpSpPr>
        <a:xfrm>
          <a:off x="0" y="0"/>
          <a:ext cx="0" cy="0"/>
          <a:chOff x="0" y="0"/>
          <a:chExt cx="0" cy="0"/>
        </a:xfrm>
      </p:grpSpPr>
      <p:sp>
        <p:nvSpPr>
          <p:cNvPr id="91" name="Google Shape;91;p13"/>
          <p:cNvSpPr txBox="1"/>
          <p:nvPr>
            <p:ph type="title"/>
          </p:nvPr>
        </p:nvSpPr>
        <p:spPr>
          <a:xfrm>
            <a:off x="5254977" y="1015999"/>
            <a:ext cx="3008313" cy="40498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3"/>
          <p:cNvSpPr txBox="1"/>
          <p:nvPr>
            <p:ph idx="1" type="body"/>
          </p:nvPr>
        </p:nvSpPr>
        <p:spPr>
          <a:xfrm>
            <a:off x="456494" y="1020939"/>
            <a:ext cx="4623506" cy="4059060"/>
          </a:xfrm>
          <a:prstGeom prst="rect">
            <a:avLst/>
          </a:prstGeom>
          <a:noFill/>
          <a:ln>
            <a:noFill/>
          </a:ln>
        </p:spPr>
        <p:txBody>
          <a:bodyPr anchorCtr="0" anchor="t" bIns="45700" lIns="91425" spcFirstLastPara="1" rIns="91425" wrap="square" tIns="45700">
            <a:noAutofit/>
          </a:bodyPr>
          <a:lstStyle>
            <a:lvl1pPr indent="-355600" lvl="0" marL="457200" algn="l">
              <a:spcBef>
                <a:spcPts val="400"/>
              </a:spcBef>
              <a:spcAft>
                <a:spcPts val="0"/>
              </a:spcAft>
              <a:buClr>
                <a:schemeClr val="lt1"/>
              </a:buClr>
              <a:buSzPts val="2000"/>
              <a:buChar char="•"/>
              <a:defRPr sz="2000"/>
            </a:lvl1pPr>
            <a:lvl2pPr indent="-342900" lvl="1" marL="914400" algn="l">
              <a:spcBef>
                <a:spcPts val="360"/>
              </a:spcBef>
              <a:spcAft>
                <a:spcPts val="0"/>
              </a:spcAft>
              <a:buClr>
                <a:schemeClr val="lt1"/>
              </a:buClr>
              <a:buSzPts val="1800"/>
              <a:buChar char="–"/>
              <a:defRPr sz="1800"/>
            </a:lvl2pPr>
            <a:lvl3pPr indent="-330200" lvl="2" marL="1371600" algn="l">
              <a:spcBef>
                <a:spcPts val="320"/>
              </a:spcBef>
              <a:spcAft>
                <a:spcPts val="0"/>
              </a:spcAft>
              <a:buClr>
                <a:schemeClr val="lt1"/>
              </a:buClr>
              <a:buSzPts val="1600"/>
              <a:buChar char="•"/>
              <a:defRPr sz="1600"/>
            </a:lvl3pPr>
            <a:lvl4pPr indent="-317500" lvl="3" marL="1828800" algn="l">
              <a:spcBef>
                <a:spcPts val="280"/>
              </a:spcBef>
              <a:spcAft>
                <a:spcPts val="0"/>
              </a:spcAft>
              <a:buClr>
                <a:schemeClr val="lt1"/>
              </a:buClr>
              <a:buSzPts val="1400"/>
              <a:buChar char="–"/>
              <a:defRPr sz="1400"/>
            </a:lvl4pPr>
            <a:lvl5pPr indent="-304800" lvl="4" marL="2286000" algn="l">
              <a:spcBef>
                <a:spcPts val="240"/>
              </a:spcBef>
              <a:spcAft>
                <a:spcPts val="0"/>
              </a:spcAft>
              <a:buClr>
                <a:schemeClr val="lt1"/>
              </a:buClr>
              <a:buSzPts val="1200"/>
              <a:buChar char="»"/>
              <a:defRPr sz="12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93" name="Google Shape;93;p13"/>
          <p:cNvSpPr txBox="1"/>
          <p:nvPr>
            <p:ph idx="2" type="body"/>
          </p:nvPr>
        </p:nvSpPr>
        <p:spPr>
          <a:xfrm>
            <a:off x="5254977" y="1533878"/>
            <a:ext cx="3008313" cy="3574344"/>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lt1"/>
              </a:buClr>
              <a:buSzPts val="1400"/>
              <a:buNone/>
              <a:defRPr sz="1400"/>
            </a:lvl1pPr>
            <a:lvl2pPr indent="-228600" lvl="1" marL="914400" algn="l">
              <a:spcBef>
                <a:spcPts val="240"/>
              </a:spcBef>
              <a:spcAft>
                <a:spcPts val="0"/>
              </a:spcAft>
              <a:buClr>
                <a:schemeClr val="lt1"/>
              </a:buClr>
              <a:buSzPts val="1200"/>
              <a:buNone/>
              <a:defRPr sz="1200"/>
            </a:lvl2pPr>
            <a:lvl3pPr indent="-228600" lvl="2" marL="1371600" algn="l">
              <a:spcBef>
                <a:spcPts val="200"/>
              </a:spcBef>
              <a:spcAft>
                <a:spcPts val="0"/>
              </a:spcAft>
              <a:buClr>
                <a:schemeClr val="lt1"/>
              </a:buClr>
              <a:buSzPts val="1000"/>
              <a:buNone/>
              <a:defRPr sz="1000"/>
            </a:lvl3pPr>
            <a:lvl4pPr indent="-228600" lvl="3" marL="1828800" algn="l">
              <a:spcBef>
                <a:spcPts val="180"/>
              </a:spcBef>
              <a:spcAft>
                <a:spcPts val="0"/>
              </a:spcAft>
              <a:buClr>
                <a:schemeClr val="lt1"/>
              </a:buClr>
              <a:buSzPts val="900"/>
              <a:buNone/>
              <a:defRPr sz="900"/>
            </a:lvl4pPr>
            <a:lvl5pPr indent="-228600" lvl="4" marL="2286000" algn="l">
              <a:spcBef>
                <a:spcPts val="180"/>
              </a:spcBef>
              <a:spcAft>
                <a:spcPts val="0"/>
              </a:spcAft>
              <a:buClr>
                <a:schemeClr val="lt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94" name="Google Shape;94;p13"/>
          <p:cNvSpPr txBox="1"/>
          <p:nvPr>
            <p:ph idx="3" type="body"/>
          </p:nvPr>
        </p:nvSpPr>
        <p:spPr>
          <a:xfrm>
            <a:off x="457200" y="316782"/>
            <a:ext cx="3451578" cy="488017"/>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rgbClr val="FDB515"/>
              </a:buClr>
              <a:buSzPts val="1800"/>
              <a:buNone/>
              <a:defRPr b="1" sz="1800">
                <a:solidFill>
                  <a:srgbClr val="FDB515"/>
                </a:solidFill>
                <a:latin typeface="Georgia"/>
                <a:ea typeface="Georgia"/>
                <a:cs typeface="Georgia"/>
                <a:sym typeface="Georgia"/>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5" name="Google Shape;95;p13"/>
          <p:cNvSpPr txBox="1"/>
          <p:nvPr>
            <p:ph idx="4" type="body"/>
          </p:nvPr>
        </p:nvSpPr>
        <p:spPr>
          <a:xfrm>
            <a:off x="3797031" y="312434"/>
            <a:ext cx="2238375" cy="492365"/>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lt1"/>
              </a:buClr>
              <a:buSzPts val="1800"/>
              <a:buNone/>
              <a:defRPr b="1" sz="1800">
                <a:solidFill>
                  <a:schemeClr val="lt1"/>
                </a:solidFill>
                <a:latin typeface="Georgia"/>
                <a:ea typeface="Georgia"/>
                <a:cs typeface="Georgia"/>
                <a:sym typeface="Georgia"/>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6" name="Google Shape;96;p13"/>
          <p:cNvSpPr txBox="1"/>
          <p:nvPr>
            <p:ph idx="11" type="ftr"/>
          </p:nvPr>
        </p:nvSpPr>
        <p:spPr>
          <a:xfrm>
            <a:off x="5553075" y="6340475"/>
            <a:ext cx="2347912" cy="3762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1.xml"/><Relationship Id="rId4"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2.xml"/><Relationship Id="rId4"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theme" Target="../theme/theme8.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3.xml"/><Relationship Id="rId4" Type="http://schemas.openxmlformats.org/officeDocument/2006/relationships/theme" Target="../theme/theme7.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4.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5.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6.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3262"/>
        </a:solidFill>
      </p:bgPr>
    </p:bg>
    <p:spTree>
      <p:nvGrpSpPr>
        <p:cNvPr id="9" name="Shape 9"/>
        <p:cNvGrpSpPr/>
        <p:nvPr/>
      </p:nvGrpSpPr>
      <p:grpSpPr>
        <a:xfrm>
          <a:off x="0" y="0"/>
          <a:ext cx="0" cy="0"/>
          <a:chOff x="0" y="0"/>
          <a:chExt cx="0" cy="0"/>
        </a:xfrm>
      </p:grpSpPr>
      <p:pic>
        <p:nvPicPr>
          <p:cNvPr id="10" name="Google Shape;10;p1"/>
          <p:cNvPicPr preferRelativeResize="0"/>
          <p:nvPr/>
        </p:nvPicPr>
        <p:blipFill rotWithShape="1">
          <a:blip r:embed="rId1">
            <a:alphaModFix/>
          </a:blip>
          <a:srcRect b="0" l="0" r="0" t="0"/>
          <a:stretch/>
        </p:blipFill>
        <p:spPr>
          <a:xfrm>
            <a:off x="411162" y="6081712"/>
            <a:ext cx="1744662" cy="533400"/>
          </a:xfrm>
          <a:prstGeom prst="rect">
            <a:avLst/>
          </a:prstGeom>
          <a:noFill/>
          <a:ln>
            <a:noFill/>
          </a:ln>
        </p:spPr>
      </p:pic>
      <p:pic>
        <p:nvPicPr>
          <p:cNvPr descr="Structures.png" id="11" name="Google Shape;11;p1"/>
          <p:cNvPicPr preferRelativeResize="0"/>
          <p:nvPr/>
        </p:nvPicPr>
        <p:blipFill rotWithShape="1">
          <a:blip r:embed="rId2">
            <a:alphaModFix/>
          </a:blip>
          <a:srcRect b="0" l="0" r="0" t="0"/>
          <a:stretch/>
        </p:blipFill>
        <p:spPr>
          <a:xfrm>
            <a:off x="-98425" y="0"/>
            <a:ext cx="9271000" cy="6870700"/>
          </a:xfrm>
          <a:prstGeom prst="rect">
            <a:avLst/>
          </a:prstGeom>
          <a:noFill/>
          <a:ln>
            <a:noFill/>
          </a:ln>
        </p:spPr>
      </p:pic>
      <p:pic>
        <p:nvPicPr>
          <p:cNvPr id="12" name="Google Shape;12;p1"/>
          <p:cNvPicPr preferRelativeResize="0"/>
          <p:nvPr/>
        </p:nvPicPr>
        <p:blipFill rotWithShape="1">
          <a:blip r:embed="rId1">
            <a:alphaModFix/>
          </a:blip>
          <a:srcRect b="0" l="0" r="0" t="0"/>
          <a:stretch/>
        </p:blipFill>
        <p:spPr>
          <a:xfrm>
            <a:off x="411162" y="6081712"/>
            <a:ext cx="1744662" cy="533400"/>
          </a:xfrm>
          <a:prstGeom prst="rect">
            <a:avLst/>
          </a:prstGeom>
          <a:noFill/>
          <a:ln>
            <a:noFill/>
          </a:ln>
        </p:spPr>
      </p:pic>
      <p:sp>
        <p:nvSpPr>
          <p:cNvPr id="13" name="Google Shape;13;p1"/>
          <p:cNvSpPr txBox="1"/>
          <p:nvPr>
            <p:ph type="title"/>
          </p:nvPr>
        </p:nvSpPr>
        <p:spPr>
          <a:xfrm>
            <a:off x="457200" y="669925"/>
            <a:ext cx="8229600" cy="11430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1pPr>
            <a:lvl2pPr lvl="1"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2pPr>
            <a:lvl3pPr lvl="2"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3pPr>
            <a:lvl4pPr lvl="3"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4pPr>
            <a:lvl5pPr lvl="4"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5pPr>
            <a:lvl6pPr lvl="5"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6pPr>
            <a:lvl7pPr lvl="6"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7pPr>
            <a:lvl8pPr lvl="7"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8pPr>
            <a:lvl9pPr lvl="8"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9pPr>
          </a:lstStyle>
          <a:p/>
        </p:txBody>
      </p:sp>
      <p:sp>
        <p:nvSpPr>
          <p:cNvPr id="14" name="Google Shape;14;p1"/>
          <p:cNvSpPr txBox="1"/>
          <p:nvPr>
            <p:ph idx="1" type="body"/>
          </p:nvPr>
        </p:nvSpPr>
        <p:spPr>
          <a:xfrm>
            <a:off x="457200" y="1989137"/>
            <a:ext cx="8229600" cy="252571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lt1"/>
              </a:buClr>
              <a:buSzPts val="2400"/>
              <a:buFont typeface="Arial"/>
              <a:buChar char="•"/>
              <a:defRPr b="0" i="0" sz="2400" u="none" cap="none" strike="noStrike">
                <a:solidFill>
                  <a:schemeClr val="lt1"/>
                </a:solidFill>
                <a:latin typeface="Merriweather Sans"/>
                <a:ea typeface="Merriweather Sans"/>
                <a:cs typeface="Merriweather Sans"/>
                <a:sym typeface="Merriweather Sans"/>
              </a:defRPr>
            </a:lvl1pPr>
            <a:lvl2pPr indent="-381000" lvl="1" marL="914400" marR="0" rtl="0" algn="l">
              <a:spcBef>
                <a:spcPts val="480"/>
              </a:spcBef>
              <a:spcAft>
                <a:spcPts val="0"/>
              </a:spcAft>
              <a:buClr>
                <a:schemeClr val="lt1"/>
              </a:buClr>
              <a:buSzPts val="2400"/>
              <a:buFont typeface="Arial"/>
              <a:buChar char="–"/>
              <a:defRPr b="0" i="0" sz="2400" u="none" cap="none" strike="noStrike">
                <a:solidFill>
                  <a:schemeClr val="lt1"/>
                </a:solidFill>
                <a:latin typeface="Merriweather Sans"/>
                <a:ea typeface="Merriweather Sans"/>
                <a:cs typeface="Merriweather Sans"/>
                <a:sym typeface="Merriweather Sans"/>
              </a:defRPr>
            </a:lvl2pPr>
            <a:lvl3pPr indent="-355600" lvl="2" marL="1371600" marR="0" rtl="0" algn="l">
              <a:spcBef>
                <a:spcPts val="400"/>
              </a:spcBef>
              <a:spcAft>
                <a:spcPts val="0"/>
              </a:spcAft>
              <a:buClr>
                <a:schemeClr val="lt1"/>
              </a:buClr>
              <a:buSzPts val="2000"/>
              <a:buFont typeface="Arial"/>
              <a:buChar char="•"/>
              <a:defRPr b="0" i="0" sz="2000" u="none" cap="none" strike="noStrike">
                <a:solidFill>
                  <a:schemeClr val="lt1"/>
                </a:solidFill>
                <a:latin typeface="Merriweather Sans"/>
                <a:ea typeface="Merriweather Sans"/>
                <a:cs typeface="Merriweather Sans"/>
                <a:sym typeface="Merriweather Sans"/>
              </a:defRPr>
            </a:lvl3pPr>
            <a:lvl4pPr indent="-342900" lvl="3" marL="1828800" marR="0" rtl="0" algn="l">
              <a:spcBef>
                <a:spcPts val="360"/>
              </a:spcBef>
              <a:spcAft>
                <a:spcPts val="0"/>
              </a:spcAft>
              <a:buClr>
                <a:schemeClr val="lt1"/>
              </a:buClr>
              <a:buSzPts val="1800"/>
              <a:buFont typeface="Arial"/>
              <a:buChar char="–"/>
              <a:defRPr b="0" i="0" sz="1800" u="none" cap="none" strike="noStrike">
                <a:solidFill>
                  <a:schemeClr val="lt1"/>
                </a:solidFill>
                <a:latin typeface="Merriweather Sans"/>
                <a:ea typeface="Merriweather Sans"/>
                <a:cs typeface="Merriweather Sans"/>
                <a:sym typeface="Merriweather Sans"/>
              </a:defRPr>
            </a:lvl4pPr>
            <a:lvl5pPr indent="-330200" lvl="4" marL="2286000" marR="0" rtl="0" algn="l">
              <a:spcBef>
                <a:spcPts val="320"/>
              </a:spcBef>
              <a:spcAft>
                <a:spcPts val="0"/>
              </a:spcAft>
              <a:buClr>
                <a:schemeClr val="lt1"/>
              </a:buClr>
              <a:buSzPts val="1600"/>
              <a:buFont typeface="Arial"/>
              <a:buChar char="»"/>
              <a:defRPr b="0" i="0" sz="1600" u="none" cap="none" strike="noStrike">
                <a:solidFill>
                  <a:schemeClr val="lt1"/>
                </a:solidFill>
                <a:latin typeface="Merriweather Sans"/>
                <a:ea typeface="Merriweather Sans"/>
                <a:cs typeface="Merriweather Sans"/>
                <a:sym typeface="Merriweather Sans"/>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5" name="Google Shape;15;p1"/>
          <p:cNvSpPr txBox="1"/>
          <p:nvPr>
            <p:ph idx="10" type="dt"/>
          </p:nvPr>
        </p:nvSpPr>
        <p:spPr>
          <a:xfrm>
            <a:off x="0" y="0"/>
            <a:ext cx="0" cy="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1"/>
          <p:cNvSpPr txBox="1"/>
          <p:nvPr>
            <p:ph idx="11" type="ftr"/>
          </p:nvPr>
        </p:nvSpPr>
        <p:spPr>
          <a:xfrm>
            <a:off x="6473825" y="6242050"/>
            <a:ext cx="2895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7" name="Google Shape;17;p1"/>
          <p:cNvSpPr txBox="1"/>
          <p:nvPr>
            <p:ph idx="12" type="sldNum"/>
          </p:nvPr>
        </p:nvSpPr>
        <p:spPr>
          <a:xfrm>
            <a:off x="0" y="0"/>
            <a:ext cx="0" cy="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3262"/>
        </a:solidFill>
      </p:bgPr>
    </p:bg>
    <p:spTree>
      <p:nvGrpSpPr>
        <p:cNvPr id="24" name="Shape 24"/>
        <p:cNvGrpSpPr/>
        <p:nvPr/>
      </p:nvGrpSpPr>
      <p:grpSpPr>
        <a:xfrm>
          <a:off x="0" y="0"/>
          <a:ext cx="0" cy="0"/>
          <a:chOff x="0" y="0"/>
          <a:chExt cx="0" cy="0"/>
        </a:xfrm>
      </p:grpSpPr>
      <p:pic>
        <p:nvPicPr>
          <p:cNvPr id="25" name="Google Shape;25;p3"/>
          <p:cNvPicPr preferRelativeResize="0"/>
          <p:nvPr/>
        </p:nvPicPr>
        <p:blipFill rotWithShape="1">
          <a:blip r:embed="rId1">
            <a:alphaModFix/>
          </a:blip>
          <a:srcRect b="0" l="0" r="0" t="0"/>
          <a:stretch/>
        </p:blipFill>
        <p:spPr>
          <a:xfrm>
            <a:off x="411162" y="6081712"/>
            <a:ext cx="1744662" cy="533400"/>
          </a:xfrm>
          <a:prstGeom prst="rect">
            <a:avLst/>
          </a:prstGeom>
          <a:noFill/>
          <a:ln>
            <a:noFill/>
          </a:ln>
        </p:spPr>
      </p:pic>
      <p:pic>
        <p:nvPicPr>
          <p:cNvPr descr="Structures.png" id="26" name="Google Shape;26;p3"/>
          <p:cNvPicPr preferRelativeResize="0"/>
          <p:nvPr/>
        </p:nvPicPr>
        <p:blipFill rotWithShape="1">
          <a:blip r:embed="rId2">
            <a:alphaModFix/>
          </a:blip>
          <a:srcRect b="0" l="0" r="0" t="0"/>
          <a:stretch/>
        </p:blipFill>
        <p:spPr>
          <a:xfrm>
            <a:off x="-98425" y="0"/>
            <a:ext cx="9271000" cy="6870700"/>
          </a:xfrm>
          <a:prstGeom prst="rect">
            <a:avLst/>
          </a:prstGeom>
          <a:noFill/>
          <a:ln>
            <a:noFill/>
          </a:ln>
        </p:spPr>
      </p:pic>
      <p:pic>
        <p:nvPicPr>
          <p:cNvPr id="27" name="Google Shape;27;p3"/>
          <p:cNvPicPr preferRelativeResize="0"/>
          <p:nvPr/>
        </p:nvPicPr>
        <p:blipFill rotWithShape="1">
          <a:blip r:embed="rId1">
            <a:alphaModFix/>
          </a:blip>
          <a:srcRect b="0" l="0" r="0" t="0"/>
          <a:stretch/>
        </p:blipFill>
        <p:spPr>
          <a:xfrm>
            <a:off x="411162" y="6081712"/>
            <a:ext cx="1744662" cy="533400"/>
          </a:xfrm>
          <a:prstGeom prst="rect">
            <a:avLst/>
          </a:prstGeom>
          <a:noFill/>
          <a:ln>
            <a:noFill/>
          </a:ln>
        </p:spPr>
      </p:pic>
      <p:sp>
        <p:nvSpPr>
          <p:cNvPr id="28" name="Google Shape;28;p3"/>
          <p:cNvSpPr txBox="1"/>
          <p:nvPr>
            <p:ph type="title"/>
          </p:nvPr>
        </p:nvSpPr>
        <p:spPr>
          <a:xfrm>
            <a:off x="457200" y="669925"/>
            <a:ext cx="8229600" cy="11430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1pPr>
            <a:lvl2pPr lvl="1"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2pPr>
            <a:lvl3pPr lvl="2"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3pPr>
            <a:lvl4pPr lvl="3"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4pPr>
            <a:lvl5pPr lvl="4"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5pPr>
            <a:lvl6pPr lvl="5"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6pPr>
            <a:lvl7pPr lvl="6"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7pPr>
            <a:lvl8pPr lvl="7"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8pPr>
            <a:lvl9pPr lvl="8"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9pPr>
          </a:lstStyle>
          <a:p/>
        </p:txBody>
      </p:sp>
      <p:sp>
        <p:nvSpPr>
          <p:cNvPr id="29" name="Google Shape;29;p3"/>
          <p:cNvSpPr txBox="1"/>
          <p:nvPr>
            <p:ph idx="1" type="body"/>
          </p:nvPr>
        </p:nvSpPr>
        <p:spPr>
          <a:xfrm>
            <a:off x="457200" y="1989137"/>
            <a:ext cx="8229600" cy="252571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lt1"/>
              </a:buClr>
              <a:buSzPts val="2400"/>
              <a:buFont typeface="Arial"/>
              <a:buChar char="•"/>
              <a:defRPr b="0" i="0" sz="2400" u="none" cap="none" strike="noStrike">
                <a:solidFill>
                  <a:schemeClr val="lt1"/>
                </a:solidFill>
                <a:latin typeface="Merriweather Sans"/>
                <a:ea typeface="Merriweather Sans"/>
                <a:cs typeface="Merriweather Sans"/>
                <a:sym typeface="Merriweather Sans"/>
              </a:defRPr>
            </a:lvl1pPr>
            <a:lvl2pPr indent="-381000" lvl="1" marL="914400" marR="0" rtl="0" algn="l">
              <a:spcBef>
                <a:spcPts val="480"/>
              </a:spcBef>
              <a:spcAft>
                <a:spcPts val="0"/>
              </a:spcAft>
              <a:buClr>
                <a:schemeClr val="lt1"/>
              </a:buClr>
              <a:buSzPts val="2400"/>
              <a:buFont typeface="Arial"/>
              <a:buChar char="–"/>
              <a:defRPr b="0" i="0" sz="2400" u="none" cap="none" strike="noStrike">
                <a:solidFill>
                  <a:schemeClr val="lt1"/>
                </a:solidFill>
                <a:latin typeface="Merriweather Sans"/>
                <a:ea typeface="Merriweather Sans"/>
                <a:cs typeface="Merriweather Sans"/>
                <a:sym typeface="Merriweather Sans"/>
              </a:defRPr>
            </a:lvl2pPr>
            <a:lvl3pPr indent="-355600" lvl="2" marL="1371600" marR="0" rtl="0" algn="l">
              <a:spcBef>
                <a:spcPts val="400"/>
              </a:spcBef>
              <a:spcAft>
                <a:spcPts val="0"/>
              </a:spcAft>
              <a:buClr>
                <a:schemeClr val="lt1"/>
              </a:buClr>
              <a:buSzPts val="2000"/>
              <a:buFont typeface="Arial"/>
              <a:buChar char="•"/>
              <a:defRPr b="0" i="0" sz="2000" u="none" cap="none" strike="noStrike">
                <a:solidFill>
                  <a:schemeClr val="lt1"/>
                </a:solidFill>
                <a:latin typeface="Merriweather Sans"/>
                <a:ea typeface="Merriweather Sans"/>
                <a:cs typeface="Merriweather Sans"/>
                <a:sym typeface="Merriweather Sans"/>
              </a:defRPr>
            </a:lvl3pPr>
            <a:lvl4pPr indent="-342900" lvl="3" marL="1828800" marR="0" rtl="0" algn="l">
              <a:spcBef>
                <a:spcPts val="360"/>
              </a:spcBef>
              <a:spcAft>
                <a:spcPts val="0"/>
              </a:spcAft>
              <a:buClr>
                <a:schemeClr val="lt1"/>
              </a:buClr>
              <a:buSzPts val="1800"/>
              <a:buFont typeface="Arial"/>
              <a:buChar char="–"/>
              <a:defRPr b="0" i="0" sz="1800" u="none" cap="none" strike="noStrike">
                <a:solidFill>
                  <a:schemeClr val="lt1"/>
                </a:solidFill>
                <a:latin typeface="Merriweather Sans"/>
                <a:ea typeface="Merriweather Sans"/>
                <a:cs typeface="Merriweather Sans"/>
                <a:sym typeface="Merriweather Sans"/>
              </a:defRPr>
            </a:lvl4pPr>
            <a:lvl5pPr indent="-330200" lvl="4" marL="2286000" marR="0" rtl="0" algn="l">
              <a:spcBef>
                <a:spcPts val="320"/>
              </a:spcBef>
              <a:spcAft>
                <a:spcPts val="0"/>
              </a:spcAft>
              <a:buClr>
                <a:schemeClr val="lt1"/>
              </a:buClr>
              <a:buSzPts val="1600"/>
              <a:buFont typeface="Arial"/>
              <a:buChar char="»"/>
              <a:defRPr b="0" i="0" sz="1600" u="none" cap="none" strike="noStrike">
                <a:solidFill>
                  <a:schemeClr val="lt1"/>
                </a:solidFill>
                <a:latin typeface="Merriweather Sans"/>
                <a:ea typeface="Merriweather Sans"/>
                <a:cs typeface="Merriweather Sans"/>
                <a:sym typeface="Merriweather Sans"/>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3262"/>
        </a:solidFill>
      </p:bgPr>
    </p:bg>
    <p:spTree>
      <p:nvGrpSpPr>
        <p:cNvPr id="33" name="Shape 33"/>
        <p:cNvGrpSpPr/>
        <p:nvPr/>
      </p:nvGrpSpPr>
      <p:grpSpPr>
        <a:xfrm>
          <a:off x="0" y="0"/>
          <a:ext cx="0" cy="0"/>
          <a:chOff x="0" y="0"/>
          <a:chExt cx="0" cy="0"/>
        </a:xfrm>
      </p:grpSpPr>
      <p:sp>
        <p:nvSpPr>
          <p:cNvPr id="34" name="Google Shape;34;p5"/>
          <p:cNvSpPr txBox="1"/>
          <p:nvPr>
            <p:ph type="title"/>
          </p:nvPr>
        </p:nvSpPr>
        <p:spPr>
          <a:xfrm>
            <a:off x="457200" y="669925"/>
            <a:ext cx="8229600" cy="11430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1pPr>
            <a:lvl2pPr lvl="1"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2pPr>
            <a:lvl3pPr lvl="2"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3pPr>
            <a:lvl4pPr lvl="3"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4pPr>
            <a:lvl5pPr lvl="4"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5pPr>
            <a:lvl6pPr lvl="5"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6pPr>
            <a:lvl7pPr lvl="6"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7pPr>
            <a:lvl8pPr lvl="7"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8pPr>
            <a:lvl9pPr lvl="8"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9pPr>
          </a:lstStyle>
          <a:p/>
        </p:txBody>
      </p:sp>
      <p:sp>
        <p:nvSpPr>
          <p:cNvPr id="35" name="Google Shape;35;p5"/>
          <p:cNvSpPr txBox="1"/>
          <p:nvPr>
            <p:ph idx="1" type="body"/>
          </p:nvPr>
        </p:nvSpPr>
        <p:spPr>
          <a:xfrm>
            <a:off x="457200" y="1989137"/>
            <a:ext cx="8229600" cy="252571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lt1"/>
              </a:buClr>
              <a:buSzPts val="2400"/>
              <a:buFont typeface="Arial"/>
              <a:buChar char="•"/>
              <a:defRPr b="0" i="0" sz="2400" u="none" cap="none" strike="noStrike">
                <a:solidFill>
                  <a:schemeClr val="lt1"/>
                </a:solidFill>
                <a:latin typeface="Merriweather Sans"/>
                <a:ea typeface="Merriweather Sans"/>
                <a:cs typeface="Merriweather Sans"/>
                <a:sym typeface="Merriweather Sans"/>
              </a:defRPr>
            </a:lvl1pPr>
            <a:lvl2pPr indent="-381000" lvl="1" marL="914400" marR="0" rtl="0" algn="l">
              <a:spcBef>
                <a:spcPts val="480"/>
              </a:spcBef>
              <a:spcAft>
                <a:spcPts val="0"/>
              </a:spcAft>
              <a:buClr>
                <a:schemeClr val="lt1"/>
              </a:buClr>
              <a:buSzPts val="2400"/>
              <a:buFont typeface="Arial"/>
              <a:buChar char="–"/>
              <a:defRPr b="0" i="0" sz="2400" u="none" cap="none" strike="noStrike">
                <a:solidFill>
                  <a:schemeClr val="lt1"/>
                </a:solidFill>
                <a:latin typeface="Merriweather Sans"/>
                <a:ea typeface="Merriweather Sans"/>
                <a:cs typeface="Merriweather Sans"/>
                <a:sym typeface="Merriweather Sans"/>
              </a:defRPr>
            </a:lvl2pPr>
            <a:lvl3pPr indent="-355600" lvl="2" marL="1371600" marR="0" rtl="0" algn="l">
              <a:spcBef>
                <a:spcPts val="400"/>
              </a:spcBef>
              <a:spcAft>
                <a:spcPts val="0"/>
              </a:spcAft>
              <a:buClr>
                <a:schemeClr val="lt1"/>
              </a:buClr>
              <a:buSzPts val="2000"/>
              <a:buFont typeface="Arial"/>
              <a:buChar char="•"/>
              <a:defRPr b="0" i="0" sz="2000" u="none" cap="none" strike="noStrike">
                <a:solidFill>
                  <a:schemeClr val="lt1"/>
                </a:solidFill>
                <a:latin typeface="Merriweather Sans"/>
                <a:ea typeface="Merriweather Sans"/>
                <a:cs typeface="Merriweather Sans"/>
                <a:sym typeface="Merriweather Sans"/>
              </a:defRPr>
            </a:lvl3pPr>
            <a:lvl4pPr indent="-342900" lvl="3" marL="1828800" marR="0" rtl="0" algn="l">
              <a:spcBef>
                <a:spcPts val="360"/>
              </a:spcBef>
              <a:spcAft>
                <a:spcPts val="0"/>
              </a:spcAft>
              <a:buClr>
                <a:schemeClr val="lt1"/>
              </a:buClr>
              <a:buSzPts val="1800"/>
              <a:buFont typeface="Arial"/>
              <a:buChar char="–"/>
              <a:defRPr b="0" i="0" sz="1800" u="none" cap="none" strike="noStrike">
                <a:solidFill>
                  <a:schemeClr val="lt1"/>
                </a:solidFill>
                <a:latin typeface="Merriweather Sans"/>
                <a:ea typeface="Merriweather Sans"/>
                <a:cs typeface="Merriweather Sans"/>
                <a:sym typeface="Merriweather Sans"/>
              </a:defRPr>
            </a:lvl4pPr>
            <a:lvl5pPr indent="-330200" lvl="4" marL="2286000" marR="0" rtl="0" algn="l">
              <a:spcBef>
                <a:spcPts val="320"/>
              </a:spcBef>
              <a:spcAft>
                <a:spcPts val="0"/>
              </a:spcAft>
              <a:buClr>
                <a:schemeClr val="lt1"/>
              </a:buClr>
              <a:buSzPts val="1600"/>
              <a:buFont typeface="Arial"/>
              <a:buChar char="»"/>
              <a:defRPr b="0" i="0" sz="1600" u="none" cap="none" strike="noStrike">
                <a:solidFill>
                  <a:schemeClr val="lt1"/>
                </a:solidFill>
                <a:latin typeface="Merriweather Sans"/>
                <a:ea typeface="Merriweather Sans"/>
                <a:cs typeface="Merriweather Sans"/>
                <a:sym typeface="Merriweather Sans"/>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36" name="Google Shape;36;p5"/>
          <p:cNvSpPr txBox="1"/>
          <p:nvPr>
            <p:ph idx="11" type="ftr"/>
          </p:nvPr>
        </p:nvSpPr>
        <p:spPr>
          <a:xfrm>
            <a:off x="6473825" y="6242050"/>
            <a:ext cx="2895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pic>
        <p:nvPicPr>
          <p:cNvPr id="37" name="Google Shape;37;p5"/>
          <p:cNvPicPr preferRelativeResize="0"/>
          <p:nvPr/>
        </p:nvPicPr>
        <p:blipFill rotWithShape="1">
          <a:blip r:embed="rId1">
            <a:alphaModFix/>
          </a:blip>
          <a:srcRect b="0" l="0" r="0" t="0"/>
          <a:stretch/>
        </p:blipFill>
        <p:spPr>
          <a:xfrm>
            <a:off x="411162" y="6081712"/>
            <a:ext cx="1744662" cy="533400"/>
          </a:xfrm>
          <a:prstGeom prst="rect">
            <a:avLst/>
          </a:prstGeom>
          <a:noFill/>
          <a:ln>
            <a:noFill/>
          </a:ln>
        </p:spPr>
      </p:pic>
      <p:pic>
        <p:nvPicPr>
          <p:cNvPr descr="Structures.png" id="38" name="Google Shape;38;p5"/>
          <p:cNvPicPr preferRelativeResize="0"/>
          <p:nvPr/>
        </p:nvPicPr>
        <p:blipFill rotWithShape="1">
          <a:blip r:embed="rId2">
            <a:alphaModFix/>
          </a:blip>
          <a:srcRect b="0" l="0" r="0" t="0"/>
          <a:stretch/>
        </p:blipFill>
        <p:spPr>
          <a:xfrm>
            <a:off x="-98425" y="0"/>
            <a:ext cx="9271000" cy="6870700"/>
          </a:xfrm>
          <a:prstGeom prst="rect">
            <a:avLst/>
          </a:prstGeom>
          <a:noFill/>
          <a:ln>
            <a:noFill/>
          </a:ln>
        </p:spPr>
      </p:pic>
      <p:pic>
        <p:nvPicPr>
          <p:cNvPr id="39" name="Google Shape;39;p5"/>
          <p:cNvPicPr preferRelativeResize="0"/>
          <p:nvPr/>
        </p:nvPicPr>
        <p:blipFill rotWithShape="1">
          <a:blip r:embed="rId1">
            <a:alphaModFix/>
          </a:blip>
          <a:srcRect b="0" l="0" r="0" t="0"/>
          <a:stretch/>
        </p:blipFill>
        <p:spPr>
          <a:xfrm>
            <a:off x="411162" y="6081712"/>
            <a:ext cx="1744662" cy="533400"/>
          </a:xfrm>
          <a:prstGeom prst="rect">
            <a:avLst/>
          </a:prstGeom>
          <a:noFill/>
          <a:ln>
            <a:noFill/>
          </a:ln>
        </p:spPr>
      </p:pic>
    </p:spTree>
  </p:cSld>
  <p:clrMap accent1="accent1" accent2="accent2" accent3="accent3" accent4="accent4" accent5="accent5" accent6="accent6" bg1="lt1" bg2="dk2" tx1="dk1" tx2="lt2" folHlink="folHlink" hlink="hlink"/>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3262"/>
        </a:solidFill>
      </p:bgPr>
    </p:bg>
    <p:spTree>
      <p:nvGrpSpPr>
        <p:cNvPr id="40" name="Shape 40"/>
        <p:cNvGrpSpPr/>
        <p:nvPr/>
      </p:nvGrpSpPr>
      <p:grpSpPr>
        <a:xfrm>
          <a:off x="0" y="0"/>
          <a:ext cx="0" cy="0"/>
          <a:chOff x="0" y="0"/>
          <a:chExt cx="0" cy="0"/>
        </a:xfrm>
      </p:grpSpPr>
      <p:pic>
        <p:nvPicPr>
          <p:cNvPr id="41" name="Google Shape;41;p6"/>
          <p:cNvPicPr preferRelativeResize="0"/>
          <p:nvPr/>
        </p:nvPicPr>
        <p:blipFill rotWithShape="1">
          <a:blip r:embed="rId1">
            <a:alphaModFix/>
          </a:blip>
          <a:srcRect b="0" l="0" r="0" t="0"/>
          <a:stretch/>
        </p:blipFill>
        <p:spPr>
          <a:xfrm>
            <a:off x="411162" y="6081712"/>
            <a:ext cx="1744662" cy="533400"/>
          </a:xfrm>
          <a:prstGeom prst="rect">
            <a:avLst/>
          </a:prstGeom>
          <a:noFill/>
          <a:ln>
            <a:noFill/>
          </a:ln>
        </p:spPr>
      </p:pic>
      <p:pic>
        <p:nvPicPr>
          <p:cNvPr descr="Structures.png" id="42" name="Google Shape;42;p6"/>
          <p:cNvPicPr preferRelativeResize="0"/>
          <p:nvPr/>
        </p:nvPicPr>
        <p:blipFill rotWithShape="1">
          <a:blip r:embed="rId2">
            <a:alphaModFix/>
          </a:blip>
          <a:srcRect b="0" l="0" r="0" t="0"/>
          <a:stretch/>
        </p:blipFill>
        <p:spPr>
          <a:xfrm>
            <a:off x="-98425" y="0"/>
            <a:ext cx="9271000" cy="6870700"/>
          </a:xfrm>
          <a:prstGeom prst="rect">
            <a:avLst/>
          </a:prstGeom>
          <a:noFill/>
          <a:ln>
            <a:noFill/>
          </a:ln>
        </p:spPr>
      </p:pic>
      <p:pic>
        <p:nvPicPr>
          <p:cNvPr id="43" name="Google Shape;43;p6"/>
          <p:cNvPicPr preferRelativeResize="0"/>
          <p:nvPr/>
        </p:nvPicPr>
        <p:blipFill rotWithShape="1">
          <a:blip r:embed="rId1">
            <a:alphaModFix/>
          </a:blip>
          <a:srcRect b="0" l="0" r="0" t="0"/>
          <a:stretch/>
        </p:blipFill>
        <p:spPr>
          <a:xfrm>
            <a:off x="411162" y="6081712"/>
            <a:ext cx="1744662" cy="533400"/>
          </a:xfrm>
          <a:prstGeom prst="rect">
            <a:avLst/>
          </a:prstGeom>
          <a:noFill/>
          <a:ln>
            <a:noFill/>
          </a:ln>
        </p:spPr>
      </p:pic>
      <p:sp>
        <p:nvSpPr>
          <p:cNvPr id="44" name="Google Shape;44;p6"/>
          <p:cNvSpPr txBox="1"/>
          <p:nvPr/>
        </p:nvSpPr>
        <p:spPr>
          <a:xfrm>
            <a:off x="8113712" y="6407150"/>
            <a:ext cx="1030287" cy="2762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200"/>
              <a:buFont typeface="Merriweather Sans"/>
              <a:buNone/>
            </a:pPr>
            <a:fld id="{00000000-1234-1234-1234-123412341234}" type="slidenum">
              <a:rPr b="0" i="0" lang="en-US" sz="1200" u="none" cap="none" strike="noStrike">
                <a:solidFill>
                  <a:srgbClr val="FFFFFF"/>
                </a:solidFill>
                <a:latin typeface="Merriweather Sans"/>
                <a:ea typeface="Merriweather Sans"/>
                <a:cs typeface="Merriweather Sans"/>
                <a:sym typeface="Merriweather Sans"/>
              </a:rPr>
              <a:t>‹#›</a:t>
            </a:fld>
            <a:endParaRPr/>
          </a:p>
        </p:txBody>
      </p:sp>
      <p:sp>
        <p:nvSpPr>
          <p:cNvPr id="45" name="Google Shape;45;p6"/>
          <p:cNvSpPr txBox="1"/>
          <p:nvPr>
            <p:ph type="title"/>
          </p:nvPr>
        </p:nvSpPr>
        <p:spPr>
          <a:xfrm>
            <a:off x="457200" y="669925"/>
            <a:ext cx="8229600" cy="11430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1pPr>
            <a:lvl2pPr lvl="1"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2pPr>
            <a:lvl3pPr lvl="2"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3pPr>
            <a:lvl4pPr lvl="3"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4pPr>
            <a:lvl5pPr lvl="4"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5pPr>
            <a:lvl6pPr lvl="5"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6pPr>
            <a:lvl7pPr lvl="6"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7pPr>
            <a:lvl8pPr lvl="7"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8pPr>
            <a:lvl9pPr lvl="8"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9pPr>
          </a:lstStyle>
          <a:p/>
        </p:txBody>
      </p:sp>
      <p:sp>
        <p:nvSpPr>
          <p:cNvPr id="46" name="Google Shape;46;p6"/>
          <p:cNvSpPr txBox="1"/>
          <p:nvPr>
            <p:ph idx="1" type="body"/>
          </p:nvPr>
        </p:nvSpPr>
        <p:spPr>
          <a:xfrm>
            <a:off x="457200" y="1989137"/>
            <a:ext cx="8229600" cy="252571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lt1"/>
              </a:buClr>
              <a:buSzPts val="2400"/>
              <a:buFont typeface="Arial"/>
              <a:buChar char="•"/>
              <a:defRPr b="0" i="0" sz="2400" u="none" cap="none" strike="noStrike">
                <a:solidFill>
                  <a:schemeClr val="lt1"/>
                </a:solidFill>
                <a:latin typeface="Merriweather Sans"/>
                <a:ea typeface="Merriweather Sans"/>
                <a:cs typeface="Merriweather Sans"/>
                <a:sym typeface="Merriweather Sans"/>
              </a:defRPr>
            </a:lvl1pPr>
            <a:lvl2pPr indent="-381000" lvl="1" marL="914400" marR="0" rtl="0" algn="l">
              <a:spcBef>
                <a:spcPts val="480"/>
              </a:spcBef>
              <a:spcAft>
                <a:spcPts val="0"/>
              </a:spcAft>
              <a:buClr>
                <a:schemeClr val="lt1"/>
              </a:buClr>
              <a:buSzPts val="2400"/>
              <a:buFont typeface="Arial"/>
              <a:buChar char="–"/>
              <a:defRPr b="0" i="0" sz="2400" u="none" cap="none" strike="noStrike">
                <a:solidFill>
                  <a:schemeClr val="lt1"/>
                </a:solidFill>
                <a:latin typeface="Merriweather Sans"/>
                <a:ea typeface="Merriweather Sans"/>
                <a:cs typeface="Merriweather Sans"/>
                <a:sym typeface="Merriweather Sans"/>
              </a:defRPr>
            </a:lvl2pPr>
            <a:lvl3pPr indent="-355600" lvl="2" marL="1371600" marR="0" rtl="0" algn="l">
              <a:spcBef>
                <a:spcPts val="400"/>
              </a:spcBef>
              <a:spcAft>
                <a:spcPts val="0"/>
              </a:spcAft>
              <a:buClr>
                <a:schemeClr val="lt1"/>
              </a:buClr>
              <a:buSzPts val="2000"/>
              <a:buFont typeface="Arial"/>
              <a:buChar char="•"/>
              <a:defRPr b="0" i="0" sz="2000" u="none" cap="none" strike="noStrike">
                <a:solidFill>
                  <a:schemeClr val="lt1"/>
                </a:solidFill>
                <a:latin typeface="Merriweather Sans"/>
                <a:ea typeface="Merriweather Sans"/>
                <a:cs typeface="Merriweather Sans"/>
                <a:sym typeface="Merriweather Sans"/>
              </a:defRPr>
            </a:lvl3pPr>
            <a:lvl4pPr indent="-342900" lvl="3" marL="1828800" marR="0" rtl="0" algn="l">
              <a:spcBef>
                <a:spcPts val="360"/>
              </a:spcBef>
              <a:spcAft>
                <a:spcPts val="0"/>
              </a:spcAft>
              <a:buClr>
                <a:schemeClr val="lt1"/>
              </a:buClr>
              <a:buSzPts val="1800"/>
              <a:buFont typeface="Arial"/>
              <a:buChar char="–"/>
              <a:defRPr b="0" i="0" sz="1800" u="none" cap="none" strike="noStrike">
                <a:solidFill>
                  <a:schemeClr val="lt1"/>
                </a:solidFill>
                <a:latin typeface="Merriweather Sans"/>
                <a:ea typeface="Merriweather Sans"/>
                <a:cs typeface="Merriweather Sans"/>
                <a:sym typeface="Merriweather Sans"/>
              </a:defRPr>
            </a:lvl4pPr>
            <a:lvl5pPr indent="-330200" lvl="4" marL="2286000" marR="0" rtl="0" algn="l">
              <a:spcBef>
                <a:spcPts val="320"/>
              </a:spcBef>
              <a:spcAft>
                <a:spcPts val="0"/>
              </a:spcAft>
              <a:buClr>
                <a:schemeClr val="lt1"/>
              </a:buClr>
              <a:buSzPts val="1600"/>
              <a:buFont typeface="Arial"/>
              <a:buChar char="»"/>
              <a:defRPr b="0" i="0" sz="1600" u="none" cap="none" strike="noStrike">
                <a:solidFill>
                  <a:schemeClr val="lt1"/>
                </a:solidFill>
                <a:latin typeface="Merriweather Sans"/>
                <a:ea typeface="Merriweather Sans"/>
                <a:cs typeface="Merriweather Sans"/>
                <a:sym typeface="Merriweather Sans"/>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47" name="Google Shape;47;p6"/>
          <p:cNvSpPr txBox="1"/>
          <p:nvPr>
            <p:ph idx="11" type="ftr"/>
          </p:nvPr>
        </p:nvSpPr>
        <p:spPr>
          <a:xfrm>
            <a:off x="5553075" y="6340475"/>
            <a:ext cx="2347912" cy="376237"/>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50"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3262"/>
        </a:solidFill>
      </p:bgPr>
    </p:bg>
    <p:spTree>
      <p:nvGrpSpPr>
        <p:cNvPr id="54" name="Shape 54"/>
        <p:cNvGrpSpPr/>
        <p:nvPr/>
      </p:nvGrpSpPr>
      <p:grpSpPr>
        <a:xfrm>
          <a:off x="0" y="0"/>
          <a:ext cx="0" cy="0"/>
          <a:chOff x="0" y="0"/>
          <a:chExt cx="0" cy="0"/>
        </a:xfrm>
      </p:grpSpPr>
      <p:pic>
        <p:nvPicPr>
          <p:cNvPr id="55" name="Google Shape;55;p8"/>
          <p:cNvPicPr preferRelativeResize="0"/>
          <p:nvPr/>
        </p:nvPicPr>
        <p:blipFill rotWithShape="1">
          <a:blip r:embed="rId1">
            <a:alphaModFix/>
          </a:blip>
          <a:srcRect b="0" l="0" r="0" t="0"/>
          <a:stretch/>
        </p:blipFill>
        <p:spPr>
          <a:xfrm>
            <a:off x="411162" y="6081712"/>
            <a:ext cx="1744662" cy="533400"/>
          </a:xfrm>
          <a:prstGeom prst="rect">
            <a:avLst/>
          </a:prstGeom>
          <a:noFill/>
          <a:ln>
            <a:noFill/>
          </a:ln>
        </p:spPr>
      </p:pic>
      <p:pic>
        <p:nvPicPr>
          <p:cNvPr descr="Structures.png" id="56" name="Google Shape;56;p8"/>
          <p:cNvPicPr preferRelativeResize="0"/>
          <p:nvPr/>
        </p:nvPicPr>
        <p:blipFill rotWithShape="1">
          <a:blip r:embed="rId2">
            <a:alphaModFix/>
          </a:blip>
          <a:srcRect b="0" l="0" r="0" t="0"/>
          <a:stretch/>
        </p:blipFill>
        <p:spPr>
          <a:xfrm>
            <a:off x="-98425" y="0"/>
            <a:ext cx="9271000" cy="6870700"/>
          </a:xfrm>
          <a:prstGeom prst="rect">
            <a:avLst/>
          </a:prstGeom>
          <a:noFill/>
          <a:ln>
            <a:noFill/>
          </a:ln>
        </p:spPr>
      </p:pic>
      <p:pic>
        <p:nvPicPr>
          <p:cNvPr id="57" name="Google Shape;57;p8"/>
          <p:cNvPicPr preferRelativeResize="0"/>
          <p:nvPr/>
        </p:nvPicPr>
        <p:blipFill rotWithShape="1">
          <a:blip r:embed="rId1">
            <a:alphaModFix/>
          </a:blip>
          <a:srcRect b="0" l="0" r="0" t="0"/>
          <a:stretch/>
        </p:blipFill>
        <p:spPr>
          <a:xfrm>
            <a:off x="411162" y="6081712"/>
            <a:ext cx="1744662" cy="533400"/>
          </a:xfrm>
          <a:prstGeom prst="rect">
            <a:avLst/>
          </a:prstGeom>
          <a:noFill/>
          <a:ln>
            <a:noFill/>
          </a:ln>
        </p:spPr>
      </p:pic>
      <p:sp>
        <p:nvSpPr>
          <p:cNvPr id="58" name="Google Shape;58;p8"/>
          <p:cNvSpPr txBox="1"/>
          <p:nvPr/>
        </p:nvSpPr>
        <p:spPr>
          <a:xfrm>
            <a:off x="8113712" y="6407150"/>
            <a:ext cx="1030287" cy="2762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200"/>
              <a:buFont typeface="Merriweather Sans"/>
              <a:buNone/>
            </a:pPr>
            <a:fld id="{00000000-1234-1234-1234-123412341234}" type="slidenum">
              <a:rPr b="0" i="0" lang="en-US" sz="1200" u="none" cap="none" strike="noStrike">
                <a:solidFill>
                  <a:srgbClr val="FFFFFF"/>
                </a:solidFill>
                <a:latin typeface="Merriweather Sans"/>
                <a:ea typeface="Merriweather Sans"/>
                <a:cs typeface="Merriweather Sans"/>
                <a:sym typeface="Merriweather Sans"/>
              </a:rPr>
              <a:t>‹#›</a:t>
            </a:fld>
            <a:endParaRPr/>
          </a:p>
        </p:txBody>
      </p:sp>
      <p:sp>
        <p:nvSpPr>
          <p:cNvPr id="59" name="Google Shape;59;p8"/>
          <p:cNvSpPr txBox="1"/>
          <p:nvPr>
            <p:ph type="title"/>
          </p:nvPr>
        </p:nvSpPr>
        <p:spPr>
          <a:xfrm>
            <a:off x="457200" y="669925"/>
            <a:ext cx="8229600" cy="11430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1pPr>
            <a:lvl2pPr lvl="1"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2pPr>
            <a:lvl3pPr lvl="2"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3pPr>
            <a:lvl4pPr lvl="3"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4pPr>
            <a:lvl5pPr lvl="4"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5pPr>
            <a:lvl6pPr lvl="5"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6pPr>
            <a:lvl7pPr lvl="6"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7pPr>
            <a:lvl8pPr lvl="7"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8pPr>
            <a:lvl9pPr lvl="8"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9pPr>
          </a:lstStyle>
          <a:p/>
        </p:txBody>
      </p:sp>
      <p:sp>
        <p:nvSpPr>
          <p:cNvPr id="60" name="Google Shape;60;p8"/>
          <p:cNvSpPr txBox="1"/>
          <p:nvPr>
            <p:ph idx="1" type="body"/>
          </p:nvPr>
        </p:nvSpPr>
        <p:spPr>
          <a:xfrm>
            <a:off x="457200" y="1989137"/>
            <a:ext cx="8229600" cy="252571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lt1"/>
              </a:buClr>
              <a:buSzPts val="2400"/>
              <a:buFont typeface="Arial"/>
              <a:buChar char="•"/>
              <a:defRPr b="0" i="0" sz="2400" u="none" cap="none" strike="noStrike">
                <a:solidFill>
                  <a:schemeClr val="lt1"/>
                </a:solidFill>
                <a:latin typeface="Merriweather Sans"/>
                <a:ea typeface="Merriweather Sans"/>
                <a:cs typeface="Merriweather Sans"/>
                <a:sym typeface="Merriweather Sans"/>
              </a:defRPr>
            </a:lvl1pPr>
            <a:lvl2pPr indent="-381000" lvl="1" marL="914400" marR="0" rtl="0" algn="l">
              <a:spcBef>
                <a:spcPts val="480"/>
              </a:spcBef>
              <a:spcAft>
                <a:spcPts val="0"/>
              </a:spcAft>
              <a:buClr>
                <a:schemeClr val="lt1"/>
              </a:buClr>
              <a:buSzPts val="2400"/>
              <a:buFont typeface="Arial"/>
              <a:buChar char="–"/>
              <a:defRPr b="0" i="0" sz="2400" u="none" cap="none" strike="noStrike">
                <a:solidFill>
                  <a:schemeClr val="lt1"/>
                </a:solidFill>
                <a:latin typeface="Merriweather Sans"/>
                <a:ea typeface="Merriweather Sans"/>
                <a:cs typeface="Merriweather Sans"/>
                <a:sym typeface="Merriweather Sans"/>
              </a:defRPr>
            </a:lvl2pPr>
            <a:lvl3pPr indent="-355600" lvl="2" marL="1371600" marR="0" rtl="0" algn="l">
              <a:spcBef>
                <a:spcPts val="400"/>
              </a:spcBef>
              <a:spcAft>
                <a:spcPts val="0"/>
              </a:spcAft>
              <a:buClr>
                <a:schemeClr val="lt1"/>
              </a:buClr>
              <a:buSzPts val="2000"/>
              <a:buFont typeface="Arial"/>
              <a:buChar char="•"/>
              <a:defRPr b="0" i="0" sz="2000" u="none" cap="none" strike="noStrike">
                <a:solidFill>
                  <a:schemeClr val="lt1"/>
                </a:solidFill>
                <a:latin typeface="Merriweather Sans"/>
                <a:ea typeface="Merriweather Sans"/>
                <a:cs typeface="Merriweather Sans"/>
                <a:sym typeface="Merriweather Sans"/>
              </a:defRPr>
            </a:lvl3pPr>
            <a:lvl4pPr indent="-342900" lvl="3" marL="1828800" marR="0" rtl="0" algn="l">
              <a:spcBef>
                <a:spcPts val="360"/>
              </a:spcBef>
              <a:spcAft>
                <a:spcPts val="0"/>
              </a:spcAft>
              <a:buClr>
                <a:schemeClr val="lt1"/>
              </a:buClr>
              <a:buSzPts val="1800"/>
              <a:buFont typeface="Arial"/>
              <a:buChar char="–"/>
              <a:defRPr b="0" i="0" sz="1800" u="none" cap="none" strike="noStrike">
                <a:solidFill>
                  <a:schemeClr val="lt1"/>
                </a:solidFill>
                <a:latin typeface="Merriweather Sans"/>
                <a:ea typeface="Merriweather Sans"/>
                <a:cs typeface="Merriweather Sans"/>
                <a:sym typeface="Merriweather Sans"/>
              </a:defRPr>
            </a:lvl4pPr>
            <a:lvl5pPr indent="-330200" lvl="4" marL="2286000" marR="0" rtl="0" algn="l">
              <a:spcBef>
                <a:spcPts val="320"/>
              </a:spcBef>
              <a:spcAft>
                <a:spcPts val="0"/>
              </a:spcAft>
              <a:buClr>
                <a:schemeClr val="lt1"/>
              </a:buClr>
              <a:buSzPts val="1600"/>
              <a:buFont typeface="Arial"/>
              <a:buChar char="»"/>
              <a:defRPr b="0" i="0" sz="1600" u="none" cap="none" strike="noStrike">
                <a:solidFill>
                  <a:schemeClr val="lt1"/>
                </a:solidFill>
                <a:latin typeface="Merriweather Sans"/>
                <a:ea typeface="Merriweather Sans"/>
                <a:cs typeface="Merriweather Sans"/>
                <a:sym typeface="Merriweather Sans"/>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Google Shape;61;p8"/>
          <p:cNvSpPr txBox="1"/>
          <p:nvPr>
            <p:ph idx="11" type="ftr"/>
          </p:nvPr>
        </p:nvSpPr>
        <p:spPr>
          <a:xfrm>
            <a:off x="5553075" y="6340475"/>
            <a:ext cx="2347912" cy="376237"/>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51"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3262"/>
        </a:solidFill>
      </p:bgPr>
    </p:bg>
    <p:spTree>
      <p:nvGrpSpPr>
        <p:cNvPr id="69" name="Shape 69"/>
        <p:cNvGrpSpPr/>
        <p:nvPr/>
      </p:nvGrpSpPr>
      <p:grpSpPr>
        <a:xfrm>
          <a:off x="0" y="0"/>
          <a:ext cx="0" cy="0"/>
          <a:chOff x="0" y="0"/>
          <a:chExt cx="0" cy="0"/>
        </a:xfrm>
      </p:grpSpPr>
      <p:pic>
        <p:nvPicPr>
          <p:cNvPr id="70" name="Google Shape;70;p10"/>
          <p:cNvPicPr preferRelativeResize="0"/>
          <p:nvPr/>
        </p:nvPicPr>
        <p:blipFill rotWithShape="1">
          <a:blip r:embed="rId1">
            <a:alphaModFix/>
          </a:blip>
          <a:srcRect b="0" l="0" r="0" t="0"/>
          <a:stretch/>
        </p:blipFill>
        <p:spPr>
          <a:xfrm>
            <a:off x="411162" y="6081712"/>
            <a:ext cx="1744662" cy="533400"/>
          </a:xfrm>
          <a:prstGeom prst="rect">
            <a:avLst/>
          </a:prstGeom>
          <a:noFill/>
          <a:ln>
            <a:noFill/>
          </a:ln>
        </p:spPr>
      </p:pic>
      <p:pic>
        <p:nvPicPr>
          <p:cNvPr descr="Structures.png" id="71" name="Google Shape;71;p10"/>
          <p:cNvPicPr preferRelativeResize="0"/>
          <p:nvPr/>
        </p:nvPicPr>
        <p:blipFill rotWithShape="1">
          <a:blip r:embed="rId2">
            <a:alphaModFix/>
          </a:blip>
          <a:srcRect b="0" l="0" r="0" t="0"/>
          <a:stretch/>
        </p:blipFill>
        <p:spPr>
          <a:xfrm>
            <a:off x="-98425" y="0"/>
            <a:ext cx="9271000" cy="6870700"/>
          </a:xfrm>
          <a:prstGeom prst="rect">
            <a:avLst/>
          </a:prstGeom>
          <a:noFill/>
          <a:ln>
            <a:noFill/>
          </a:ln>
        </p:spPr>
      </p:pic>
      <p:pic>
        <p:nvPicPr>
          <p:cNvPr id="72" name="Google Shape;72;p10"/>
          <p:cNvPicPr preferRelativeResize="0"/>
          <p:nvPr/>
        </p:nvPicPr>
        <p:blipFill rotWithShape="1">
          <a:blip r:embed="rId1">
            <a:alphaModFix/>
          </a:blip>
          <a:srcRect b="0" l="0" r="0" t="0"/>
          <a:stretch/>
        </p:blipFill>
        <p:spPr>
          <a:xfrm>
            <a:off x="411162" y="6081712"/>
            <a:ext cx="1744662" cy="533400"/>
          </a:xfrm>
          <a:prstGeom prst="rect">
            <a:avLst/>
          </a:prstGeom>
          <a:noFill/>
          <a:ln>
            <a:noFill/>
          </a:ln>
        </p:spPr>
      </p:pic>
      <p:sp>
        <p:nvSpPr>
          <p:cNvPr id="73" name="Google Shape;73;p10"/>
          <p:cNvSpPr txBox="1"/>
          <p:nvPr/>
        </p:nvSpPr>
        <p:spPr>
          <a:xfrm>
            <a:off x="8113712" y="6407150"/>
            <a:ext cx="1030287" cy="2762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200"/>
              <a:buFont typeface="Merriweather Sans"/>
              <a:buNone/>
            </a:pPr>
            <a:fld id="{00000000-1234-1234-1234-123412341234}" type="slidenum">
              <a:rPr b="0" i="0" lang="en-US" sz="1200" u="none" cap="none" strike="noStrike">
                <a:solidFill>
                  <a:srgbClr val="FFFFFF"/>
                </a:solidFill>
                <a:latin typeface="Merriweather Sans"/>
                <a:ea typeface="Merriweather Sans"/>
                <a:cs typeface="Merriweather Sans"/>
                <a:sym typeface="Merriweather Sans"/>
              </a:rPr>
              <a:t>‹#›</a:t>
            </a:fld>
            <a:endParaRPr/>
          </a:p>
        </p:txBody>
      </p:sp>
      <p:sp>
        <p:nvSpPr>
          <p:cNvPr id="74" name="Google Shape;74;p10"/>
          <p:cNvSpPr txBox="1"/>
          <p:nvPr>
            <p:ph type="title"/>
          </p:nvPr>
        </p:nvSpPr>
        <p:spPr>
          <a:xfrm>
            <a:off x="457200" y="669925"/>
            <a:ext cx="8229600" cy="11430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1pPr>
            <a:lvl2pPr lvl="1"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2pPr>
            <a:lvl3pPr lvl="2"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3pPr>
            <a:lvl4pPr lvl="3"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4pPr>
            <a:lvl5pPr lvl="4"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5pPr>
            <a:lvl6pPr lvl="5"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6pPr>
            <a:lvl7pPr lvl="6"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7pPr>
            <a:lvl8pPr lvl="7"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8pPr>
            <a:lvl9pPr lvl="8"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9pPr>
          </a:lstStyle>
          <a:p/>
        </p:txBody>
      </p:sp>
      <p:sp>
        <p:nvSpPr>
          <p:cNvPr id="75" name="Google Shape;75;p10"/>
          <p:cNvSpPr txBox="1"/>
          <p:nvPr>
            <p:ph idx="1" type="body"/>
          </p:nvPr>
        </p:nvSpPr>
        <p:spPr>
          <a:xfrm>
            <a:off x="457200" y="1989137"/>
            <a:ext cx="8229600" cy="252571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lt1"/>
              </a:buClr>
              <a:buSzPts val="2400"/>
              <a:buFont typeface="Arial"/>
              <a:buChar char="•"/>
              <a:defRPr b="0" i="0" sz="2400" u="none" cap="none" strike="noStrike">
                <a:solidFill>
                  <a:schemeClr val="lt1"/>
                </a:solidFill>
                <a:latin typeface="Merriweather Sans"/>
                <a:ea typeface="Merriweather Sans"/>
                <a:cs typeface="Merriweather Sans"/>
                <a:sym typeface="Merriweather Sans"/>
              </a:defRPr>
            </a:lvl1pPr>
            <a:lvl2pPr indent="-381000" lvl="1" marL="914400" marR="0" rtl="0" algn="l">
              <a:spcBef>
                <a:spcPts val="480"/>
              </a:spcBef>
              <a:spcAft>
                <a:spcPts val="0"/>
              </a:spcAft>
              <a:buClr>
                <a:schemeClr val="lt1"/>
              </a:buClr>
              <a:buSzPts val="2400"/>
              <a:buFont typeface="Arial"/>
              <a:buChar char="–"/>
              <a:defRPr b="0" i="0" sz="2400" u="none" cap="none" strike="noStrike">
                <a:solidFill>
                  <a:schemeClr val="lt1"/>
                </a:solidFill>
                <a:latin typeface="Merriweather Sans"/>
                <a:ea typeface="Merriweather Sans"/>
                <a:cs typeface="Merriweather Sans"/>
                <a:sym typeface="Merriweather Sans"/>
              </a:defRPr>
            </a:lvl2pPr>
            <a:lvl3pPr indent="-355600" lvl="2" marL="1371600" marR="0" rtl="0" algn="l">
              <a:spcBef>
                <a:spcPts val="400"/>
              </a:spcBef>
              <a:spcAft>
                <a:spcPts val="0"/>
              </a:spcAft>
              <a:buClr>
                <a:schemeClr val="lt1"/>
              </a:buClr>
              <a:buSzPts val="2000"/>
              <a:buFont typeface="Arial"/>
              <a:buChar char="•"/>
              <a:defRPr b="0" i="0" sz="2000" u="none" cap="none" strike="noStrike">
                <a:solidFill>
                  <a:schemeClr val="lt1"/>
                </a:solidFill>
                <a:latin typeface="Merriweather Sans"/>
                <a:ea typeface="Merriweather Sans"/>
                <a:cs typeface="Merriweather Sans"/>
                <a:sym typeface="Merriweather Sans"/>
              </a:defRPr>
            </a:lvl3pPr>
            <a:lvl4pPr indent="-342900" lvl="3" marL="1828800" marR="0" rtl="0" algn="l">
              <a:spcBef>
                <a:spcPts val="360"/>
              </a:spcBef>
              <a:spcAft>
                <a:spcPts val="0"/>
              </a:spcAft>
              <a:buClr>
                <a:schemeClr val="lt1"/>
              </a:buClr>
              <a:buSzPts val="1800"/>
              <a:buFont typeface="Arial"/>
              <a:buChar char="–"/>
              <a:defRPr b="0" i="0" sz="1800" u="none" cap="none" strike="noStrike">
                <a:solidFill>
                  <a:schemeClr val="lt1"/>
                </a:solidFill>
                <a:latin typeface="Merriweather Sans"/>
                <a:ea typeface="Merriweather Sans"/>
                <a:cs typeface="Merriweather Sans"/>
                <a:sym typeface="Merriweather Sans"/>
              </a:defRPr>
            </a:lvl4pPr>
            <a:lvl5pPr indent="-330200" lvl="4" marL="2286000" marR="0" rtl="0" algn="l">
              <a:spcBef>
                <a:spcPts val="320"/>
              </a:spcBef>
              <a:spcAft>
                <a:spcPts val="0"/>
              </a:spcAft>
              <a:buClr>
                <a:schemeClr val="lt1"/>
              </a:buClr>
              <a:buSzPts val="1600"/>
              <a:buFont typeface="Arial"/>
              <a:buChar char="»"/>
              <a:defRPr b="0" i="0" sz="1600" u="none" cap="none" strike="noStrike">
                <a:solidFill>
                  <a:schemeClr val="lt1"/>
                </a:solidFill>
                <a:latin typeface="Merriweather Sans"/>
                <a:ea typeface="Merriweather Sans"/>
                <a:cs typeface="Merriweather Sans"/>
                <a:sym typeface="Merriweather Sans"/>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6" name="Google Shape;76;p10"/>
          <p:cNvSpPr txBox="1"/>
          <p:nvPr>
            <p:ph idx="11" type="ftr"/>
          </p:nvPr>
        </p:nvSpPr>
        <p:spPr>
          <a:xfrm>
            <a:off x="5553075" y="6340475"/>
            <a:ext cx="2347912" cy="376237"/>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52"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3262"/>
        </a:solidFill>
      </p:bgPr>
    </p:bg>
    <p:spTree>
      <p:nvGrpSpPr>
        <p:cNvPr id="82" name="Shape 82"/>
        <p:cNvGrpSpPr/>
        <p:nvPr/>
      </p:nvGrpSpPr>
      <p:grpSpPr>
        <a:xfrm>
          <a:off x="0" y="0"/>
          <a:ext cx="0" cy="0"/>
          <a:chOff x="0" y="0"/>
          <a:chExt cx="0" cy="0"/>
        </a:xfrm>
      </p:grpSpPr>
      <p:pic>
        <p:nvPicPr>
          <p:cNvPr id="83" name="Google Shape;83;p12"/>
          <p:cNvPicPr preferRelativeResize="0"/>
          <p:nvPr/>
        </p:nvPicPr>
        <p:blipFill rotWithShape="1">
          <a:blip r:embed="rId1">
            <a:alphaModFix/>
          </a:blip>
          <a:srcRect b="0" l="0" r="0" t="0"/>
          <a:stretch/>
        </p:blipFill>
        <p:spPr>
          <a:xfrm>
            <a:off x="411162" y="6081712"/>
            <a:ext cx="1744662" cy="533400"/>
          </a:xfrm>
          <a:prstGeom prst="rect">
            <a:avLst/>
          </a:prstGeom>
          <a:noFill/>
          <a:ln>
            <a:noFill/>
          </a:ln>
        </p:spPr>
      </p:pic>
      <p:pic>
        <p:nvPicPr>
          <p:cNvPr descr="Structures.png" id="84" name="Google Shape;84;p12"/>
          <p:cNvPicPr preferRelativeResize="0"/>
          <p:nvPr/>
        </p:nvPicPr>
        <p:blipFill rotWithShape="1">
          <a:blip r:embed="rId2">
            <a:alphaModFix/>
          </a:blip>
          <a:srcRect b="0" l="0" r="0" t="0"/>
          <a:stretch/>
        </p:blipFill>
        <p:spPr>
          <a:xfrm>
            <a:off x="-98425" y="0"/>
            <a:ext cx="9271000" cy="6870700"/>
          </a:xfrm>
          <a:prstGeom prst="rect">
            <a:avLst/>
          </a:prstGeom>
          <a:noFill/>
          <a:ln>
            <a:noFill/>
          </a:ln>
        </p:spPr>
      </p:pic>
      <p:pic>
        <p:nvPicPr>
          <p:cNvPr id="85" name="Google Shape;85;p12"/>
          <p:cNvPicPr preferRelativeResize="0"/>
          <p:nvPr/>
        </p:nvPicPr>
        <p:blipFill rotWithShape="1">
          <a:blip r:embed="rId1">
            <a:alphaModFix/>
          </a:blip>
          <a:srcRect b="0" l="0" r="0" t="0"/>
          <a:stretch/>
        </p:blipFill>
        <p:spPr>
          <a:xfrm>
            <a:off x="411162" y="6081712"/>
            <a:ext cx="1744662" cy="533400"/>
          </a:xfrm>
          <a:prstGeom prst="rect">
            <a:avLst/>
          </a:prstGeom>
          <a:noFill/>
          <a:ln>
            <a:noFill/>
          </a:ln>
        </p:spPr>
      </p:pic>
      <p:sp>
        <p:nvSpPr>
          <p:cNvPr id="86" name="Google Shape;86;p12"/>
          <p:cNvSpPr txBox="1"/>
          <p:nvPr/>
        </p:nvSpPr>
        <p:spPr>
          <a:xfrm>
            <a:off x="8113712" y="6407150"/>
            <a:ext cx="1030287" cy="2762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200"/>
              <a:buFont typeface="Merriweather Sans"/>
              <a:buNone/>
            </a:pPr>
            <a:fld id="{00000000-1234-1234-1234-123412341234}" type="slidenum">
              <a:rPr b="0" i="0" lang="en-US" sz="1200" u="none" cap="none" strike="noStrike">
                <a:solidFill>
                  <a:srgbClr val="FFFFFF"/>
                </a:solidFill>
                <a:latin typeface="Merriweather Sans"/>
                <a:ea typeface="Merriweather Sans"/>
                <a:cs typeface="Merriweather Sans"/>
                <a:sym typeface="Merriweather Sans"/>
              </a:rPr>
              <a:t>‹#›</a:t>
            </a:fld>
            <a:endParaRPr/>
          </a:p>
        </p:txBody>
      </p:sp>
      <p:sp>
        <p:nvSpPr>
          <p:cNvPr id="87" name="Google Shape;87;p12"/>
          <p:cNvSpPr txBox="1"/>
          <p:nvPr>
            <p:ph type="title"/>
          </p:nvPr>
        </p:nvSpPr>
        <p:spPr>
          <a:xfrm>
            <a:off x="457200" y="669925"/>
            <a:ext cx="8229600" cy="11430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1pPr>
            <a:lvl2pPr lvl="1"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2pPr>
            <a:lvl3pPr lvl="2"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3pPr>
            <a:lvl4pPr lvl="3"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4pPr>
            <a:lvl5pPr lvl="4"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5pPr>
            <a:lvl6pPr lvl="5"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6pPr>
            <a:lvl7pPr lvl="6"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7pPr>
            <a:lvl8pPr lvl="7"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8pPr>
            <a:lvl9pPr lvl="8" marR="0" rtl="0" algn="l">
              <a:spcBef>
                <a:spcPts val="0"/>
              </a:spcBef>
              <a:spcAft>
                <a:spcPts val="0"/>
              </a:spcAft>
              <a:buSzPts val="1400"/>
              <a:buNone/>
              <a:defRPr b="0" i="0" sz="5000" u="none" cap="none" strike="noStrike">
                <a:solidFill>
                  <a:srgbClr val="FDB515"/>
                </a:solidFill>
                <a:latin typeface="Georgia"/>
                <a:ea typeface="Georgia"/>
                <a:cs typeface="Georgia"/>
                <a:sym typeface="Georgia"/>
              </a:defRPr>
            </a:lvl9pPr>
          </a:lstStyle>
          <a:p/>
        </p:txBody>
      </p:sp>
      <p:sp>
        <p:nvSpPr>
          <p:cNvPr id="88" name="Google Shape;88;p12"/>
          <p:cNvSpPr txBox="1"/>
          <p:nvPr>
            <p:ph idx="1" type="body"/>
          </p:nvPr>
        </p:nvSpPr>
        <p:spPr>
          <a:xfrm>
            <a:off x="457200" y="1989137"/>
            <a:ext cx="8229600" cy="252571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lt1"/>
              </a:buClr>
              <a:buSzPts val="2400"/>
              <a:buFont typeface="Arial"/>
              <a:buChar char="•"/>
              <a:defRPr b="0" i="0" sz="2400" u="none" cap="none" strike="noStrike">
                <a:solidFill>
                  <a:schemeClr val="lt1"/>
                </a:solidFill>
                <a:latin typeface="Merriweather Sans"/>
                <a:ea typeface="Merriweather Sans"/>
                <a:cs typeface="Merriweather Sans"/>
                <a:sym typeface="Merriweather Sans"/>
              </a:defRPr>
            </a:lvl1pPr>
            <a:lvl2pPr indent="-381000" lvl="1" marL="914400" marR="0" rtl="0" algn="l">
              <a:spcBef>
                <a:spcPts val="480"/>
              </a:spcBef>
              <a:spcAft>
                <a:spcPts val="0"/>
              </a:spcAft>
              <a:buClr>
                <a:schemeClr val="lt1"/>
              </a:buClr>
              <a:buSzPts val="2400"/>
              <a:buFont typeface="Arial"/>
              <a:buChar char="–"/>
              <a:defRPr b="0" i="0" sz="2400" u="none" cap="none" strike="noStrike">
                <a:solidFill>
                  <a:schemeClr val="lt1"/>
                </a:solidFill>
                <a:latin typeface="Merriweather Sans"/>
                <a:ea typeface="Merriweather Sans"/>
                <a:cs typeface="Merriweather Sans"/>
                <a:sym typeface="Merriweather Sans"/>
              </a:defRPr>
            </a:lvl2pPr>
            <a:lvl3pPr indent="-355600" lvl="2" marL="1371600" marR="0" rtl="0" algn="l">
              <a:spcBef>
                <a:spcPts val="400"/>
              </a:spcBef>
              <a:spcAft>
                <a:spcPts val="0"/>
              </a:spcAft>
              <a:buClr>
                <a:schemeClr val="lt1"/>
              </a:buClr>
              <a:buSzPts val="2000"/>
              <a:buFont typeface="Arial"/>
              <a:buChar char="•"/>
              <a:defRPr b="0" i="0" sz="2000" u="none" cap="none" strike="noStrike">
                <a:solidFill>
                  <a:schemeClr val="lt1"/>
                </a:solidFill>
                <a:latin typeface="Merriweather Sans"/>
                <a:ea typeface="Merriweather Sans"/>
                <a:cs typeface="Merriweather Sans"/>
                <a:sym typeface="Merriweather Sans"/>
              </a:defRPr>
            </a:lvl3pPr>
            <a:lvl4pPr indent="-342900" lvl="3" marL="1828800" marR="0" rtl="0" algn="l">
              <a:spcBef>
                <a:spcPts val="360"/>
              </a:spcBef>
              <a:spcAft>
                <a:spcPts val="0"/>
              </a:spcAft>
              <a:buClr>
                <a:schemeClr val="lt1"/>
              </a:buClr>
              <a:buSzPts val="1800"/>
              <a:buFont typeface="Arial"/>
              <a:buChar char="–"/>
              <a:defRPr b="0" i="0" sz="1800" u="none" cap="none" strike="noStrike">
                <a:solidFill>
                  <a:schemeClr val="lt1"/>
                </a:solidFill>
                <a:latin typeface="Merriweather Sans"/>
                <a:ea typeface="Merriweather Sans"/>
                <a:cs typeface="Merriweather Sans"/>
                <a:sym typeface="Merriweather Sans"/>
              </a:defRPr>
            </a:lvl4pPr>
            <a:lvl5pPr indent="-330200" lvl="4" marL="2286000" marR="0" rtl="0" algn="l">
              <a:spcBef>
                <a:spcPts val="320"/>
              </a:spcBef>
              <a:spcAft>
                <a:spcPts val="0"/>
              </a:spcAft>
              <a:buClr>
                <a:schemeClr val="lt1"/>
              </a:buClr>
              <a:buSzPts val="1600"/>
              <a:buFont typeface="Arial"/>
              <a:buChar char="»"/>
              <a:defRPr b="0" i="0" sz="1600" u="none" cap="none" strike="noStrike">
                <a:solidFill>
                  <a:schemeClr val="lt1"/>
                </a:solidFill>
                <a:latin typeface="Merriweather Sans"/>
                <a:ea typeface="Merriweather Sans"/>
                <a:cs typeface="Merriweather Sans"/>
                <a:sym typeface="Merriweather Sans"/>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9" name="Google Shape;89;p12"/>
          <p:cNvSpPr txBox="1"/>
          <p:nvPr>
            <p:ph idx="11" type="ftr"/>
          </p:nvPr>
        </p:nvSpPr>
        <p:spPr>
          <a:xfrm>
            <a:off x="5553075" y="6340475"/>
            <a:ext cx="2347912" cy="376237"/>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53"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bso@berkeley.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mailto:bso@berkeley.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00" name="Shape 100"/>
        <p:cNvGrpSpPr/>
        <p:nvPr/>
      </p:nvGrpSpPr>
      <p:grpSpPr>
        <a:xfrm>
          <a:off x="0" y="0"/>
          <a:ext cx="0" cy="0"/>
          <a:chOff x="0" y="0"/>
          <a:chExt cx="0" cy="0"/>
        </a:xfrm>
      </p:grpSpPr>
      <p:sp>
        <p:nvSpPr>
          <p:cNvPr id="101" name="Google Shape;101;p14"/>
          <p:cNvSpPr/>
          <p:nvPr/>
        </p:nvSpPr>
        <p:spPr>
          <a:xfrm>
            <a:off x="-118625" y="0"/>
            <a:ext cx="9321900" cy="69945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4"/>
          <p:cNvSpPr txBox="1"/>
          <p:nvPr>
            <p:ph type="title"/>
          </p:nvPr>
        </p:nvSpPr>
        <p:spPr>
          <a:xfrm>
            <a:off x="380990" y="251288"/>
            <a:ext cx="8229600" cy="1723800"/>
          </a:xfrm>
          <a:prstGeom prst="rect">
            <a:avLst/>
          </a:prstGeom>
          <a:solidFill>
            <a:srgbClr val="19183A"/>
          </a:solidFill>
          <a:ln>
            <a:noFill/>
          </a:ln>
        </p:spPr>
        <p:txBody>
          <a:bodyPr anchorCtr="0" anchor="ctr" bIns="0" lIns="91425" spcFirstLastPara="1" rIns="91425" wrap="square" tIns="0">
            <a:spAutoFit/>
          </a:bodyPr>
          <a:lstStyle/>
          <a:p>
            <a:pPr indent="0" lvl="0" marL="0" rtl="0" algn="l">
              <a:lnSpc>
                <a:spcPct val="100000"/>
              </a:lnSpc>
              <a:spcBef>
                <a:spcPts val="0"/>
              </a:spcBef>
              <a:spcAft>
                <a:spcPts val="0"/>
              </a:spcAft>
              <a:buClr>
                <a:srgbClr val="FDB515"/>
              </a:buClr>
              <a:buSzPts val="1800"/>
              <a:buFont typeface="Georgia"/>
              <a:buNone/>
            </a:pPr>
            <a:r>
              <a:t/>
            </a:r>
            <a:endParaRPr b="1" sz="1800" u="sng"/>
          </a:p>
          <a:p>
            <a:pPr indent="0" lvl="0" marL="0" rtl="0" algn="l">
              <a:lnSpc>
                <a:spcPct val="100000"/>
              </a:lnSpc>
              <a:spcBef>
                <a:spcPts val="0"/>
              </a:spcBef>
              <a:spcAft>
                <a:spcPts val="0"/>
              </a:spcAft>
              <a:buClr>
                <a:srgbClr val="FDB515"/>
              </a:buClr>
              <a:buSzPts val="1800"/>
              <a:buFont typeface="Georgia"/>
              <a:buNone/>
            </a:pPr>
            <a:r>
              <a:rPr b="1" i="0" lang="en-US" sz="1800" u="sng">
                <a:solidFill>
                  <a:srgbClr val="3D85C6"/>
                </a:solidFill>
                <a:latin typeface="Open Sans"/>
                <a:ea typeface="Open Sans"/>
                <a:cs typeface="Open Sans"/>
                <a:sym typeface="Open Sans"/>
              </a:rPr>
              <a:t>Biosafety Training for Research Group Members </a:t>
            </a:r>
            <a:br>
              <a:rPr i="0" lang="en-US" sz="1800" u="none">
                <a:solidFill>
                  <a:srgbClr val="FDB515"/>
                </a:solidFill>
                <a:latin typeface="Open Sans"/>
                <a:ea typeface="Open Sans"/>
                <a:cs typeface="Open Sans"/>
                <a:sym typeface="Open Sans"/>
              </a:rPr>
            </a:br>
            <a:r>
              <a:rPr i="0" lang="en-US" sz="3800" u="none">
                <a:solidFill>
                  <a:srgbClr val="F3F3F3"/>
                </a:solidFill>
                <a:latin typeface="Open Sans"/>
                <a:ea typeface="Open Sans"/>
                <a:cs typeface="Open Sans"/>
                <a:sym typeface="Open Sans"/>
              </a:rPr>
              <a:t>How to Use this Training Template</a:t>
            </a:r>
            <a:endParaRPr i="0" sz="3800" u="none">
              <a:solidFill>
                <a:srgbClr val="F3F3F3"/>
              </a:solidFill>
              <a:latin typeface="Open Sans"/>
              <a:ea typeface="Open Sans"/>
              <a:cs typeface="Open Sans"/>
              <a:sym typeface="Open Sans"/>
            </a:endParaRPr>
          </a:p>
          <a:p>
            <a:pPr indent="0" lvl="0" marL="0" rtl="0" algn="l">
              <a:lnSpc>
                <a:spcPct val="100000"/>
              </a:lnSpc>
              <a:spcBef>
                <a:spcPts val="0"/>
              </a:spcBef>
              <a:spcAft>
                <a:spcPts val="0"/>
              </a:spcAft>
              <a:buClr>
                <a:srgbClr val="FDB515"/>
              </a:buClr>
              <a:buSzPts val="1800"/>
              <a:buFont typeface="Georgia"/>
              <a:buNone/>
            </a:pPr>
            <a:r>
              <a:t/>
            </a:r>
            <a:endParaRPr>
              <a:solidFill>
                <a:srgbClr val="F3F3F3"/>
              </a:solidFill>
            </a:endParaRPr>
          </a:p>
        </p:txBody>
      </p:sp>
      <p:sp>
        <p:nvSpPr>
          <p:cNvPr id="103" name="Google Shape;103;p14"/>
          <p:cNvSpPr txBox="1"/>
          <p:nvPr>
            <p:ph idx="1" type="body"/>
          </p:nvPr>
        </p:nvSpPr>
        <p:spPr>
          <a:xfrm>
            <a:off x="381000" y="1602113"/>
            <a:ext cx="8229600" cy="4852200"/>
          </a:xfrm>
          <a:prstGeom prst="rect">
            <a:avLst/>
          </a:prstGeom>
          <a:solidFill>
            <a:srgbClr val="19183A"/>
          </a:solidFill>
          <a:ln>
            <a:noFill/>
          </a:ln>
        </p:spPr>
        <p:txBody>
          <a:bodyPr anchorCtr="0" anchor="t" bIns="45700" lIns="91425" spcFirstLastPara="1" rIns="91425" wrap="square" tIns="45700">
            <a:noAutofit/>
          </a:bodyPr>
          <a:lstStyle/>
          <a:p>
            <a:pPr indent="0" lvl="0" marL="0" marR="0" rtl="0" algn="l">
              <a:lnSpc>
                <a:spcPct val="100000"/>
              </a:lnSpc>
              <a:spcBef>
                <a:spcPts val="480"/>
              </a:spcBef>
              <a:spcAft>
                <a:spcPts val="0"/>
              </a:spcAft>
              <a:buClr>
                <a:schemeClr val="lt1"/>
              </a:buClr>
              <a:buSzPts val="2400"/>
              <a:buFont typeface="Arial"/>
              <a:buNone/>
            </a:pPr>
            <a:r>
              <a:rPr i="0" lang="en-US" sz="2350" u="none" cap="none" strike="noStrike">
                <a:solidFill>
                  <a:schemeClr val="lt1"/>
                </a:solidFill>
                <a:latin typeface="Open Sans"/>
                <a:ea typeface="Open Sans"/>
                <a:cs typeface="Open Sans"/>
                <a:sym typeface="Open Sans"/>
              </a:rPr>
              <a:t>Principal Investigators (PIs) who have a Biological Use Authorization (BUA) are required by UC Berkeley’s Committee for Laboratory and Environmental Biosafety (CLEB) to provide their research group members training on lab-specific hazards and emergency procedures. </a:t>
            </a:r>
            <a:endParaRPr sz="2350">
              <a:latin typeface="Open Sans"/>
              <a:ea typeface="Open Sans"/>
              <a:cs typeface="Open Sans"/>
              <a:sym typeface="Open Sans"/>
            </a:endParaRPr>
          </a:p>
          <a:p>
            <a:pPr indent="0" lvl="0" marL="0" marR="0" rtl="0" algn="l">
              <a:lnSpc>
                <a:spcPct val="100000"/>
              </a:lnSpc>
              <a:spcBef>
                <a:spcPts val="480"/>
              </a:spcBef>
              <a:spcAft>
                <a:spcPts val="0"/>
              </a:spcAft>
              <a:buClr>
                <a:schemeClr val="lt1"/>
              </a:buClr>
              <a:buSzPts val="2400"/>
              <a:buFont typeface="Arial"/>
              <a:buNone/>
            </a:pPr>
            <a:r>
              <a:t/>
            </a:r>
            <a:endParaRPr sz="2350">
              <a:latin typeface="Open Sans"/>
              <a:ea typeface="Open Sans"/>
              <a:cs typeface="Open Sans"/>
              <a:sym typeface="Open Sans"/>
            </a:endParaRPr>
          </a:p>
          <a:p>
            <a:pPr indent="0" lvl="0" marL="0" marR="0" rtl="0" algn="l">
              <a:lnSpc>
                <a:spcPct val="100000"/>
              </a:lnSpc>
              <a:spcBef>
                <a:spcPts val="480"/>
              </a:spcBef>
              <a:spcAft>
                <a:spcPts val="0"/>
              </a:spcAft>
              <a:buClr>
                <a:schemeClr val="lt1"/>
              </a:buClr>
              <a:buSzPts val="2400"/>
              <a:buFont typeface="Arial"/>
              <a:buNone/>
            </a:pPr>
            <a:r>
              <a:rPr i="0" lang="en-US" sz="2350" u="none" cap="none" strike="noStrike">
                <a:solidFill>
                  <a:schemeClr val="lt1"/>
                </a:solidFill>
                <a:latin typeface="Open Sans"/>
                <a:ea typeface="Open Sans"/>
                <a:cs typeface="Open Sans"/>
                <a:sym typeface="Open Sans"/>
              </a:rPr>
              <a:t>The UC Berkeley </a:t>
            </a:r>
            <a:r>
              <a:rPr lang="en-US" sz="2350">
                <a:latin typeface="Open Sans"/>
                <a:ea typeface="Open Sans"/>
                <a:cs typeface="Open Sans"/>
                <a:sym typeface="Open Sans"/>
              </a:rPr>
              <a:t>Environment, Health and Safety (EH&amp;S) </a:t>
            </a:r>
            <a:r>
              <a:rPr i="0" lang="en-US" sz="2350" u="none" cap="none" strike="noStrike">
                <a:solidFill>
                  <a:schemeClr val="lt1"/>
                </a:solidFill>
                <a:latin typeface="Open Sans"/>
                <a:ea typeface="Open Sans"/>
                <a:cs typeface="Open Sans"/>
                <a:sym typeface="Open Sans"/>
              </a:rPr>
              <a:t>Biosafety Program (</a:t>
            </a:r>
            <a:r>
              <a:rPr i="0" lang="en-US" sz="2350" u="sng" cap="none" strike="noStrike">
                <a:solidFill>
                  <a:srgbClr val="3D85C6"/>
                </a:solidFill>
                <a:latin typeface="Open Sans"/>
                <a:ea typeface="Open Sans"/>
                <a:cs typeface="Open Sans"/>
                <a:sym typeface="Open Sans"/>
                <a:hlinkClick r:id="rId3">
                  <a:extLst>
                    <a:ext uri="{A12FA001-AC4F-418D-AE19-62706E023703}">
                      <ahyp:hlinkClr val="tx"/>
                    </a:ext>
                  </a:extLst>
                </a:hlinkClick>
              </a:rPr>
              <a:t>bso@berkeley.edu</a:t>
            </a:r>
            <a:r>
              <a:rPr i="0" lang="en-US" sz="2350" u="none" cap="none" strike="noStrike">
                <a:solidFill>
                  <a:schemeClr val="lt1"/>
                </a:solidFill>
                <a:latin typeface="Open Sans"/>
                <a:ea typeface="Open Sans"/>
                <a:cs typeface="Open Sans"/>
                <a:sym typeface="Open Sans"/>
              </a:rPr>
              <a:t>) has prepared this </a:t>
            </a:r>
            <a:r>
              <a:rPr lang="en-US" sz="2350">
                <a:latin typeface="Open Sans"/>
                <a:ea typeface="Open Sans"/>
                <a:cs typeface="Open Sans"/>
                <a:sym typeface="Open Sans"/>
              </a:rPr>
              <a:t>slide deck </a:t>
            </a:r>
            <a:r>
              <a:rPr i="0" lang="en-US" sz="2350" u="none" cap="none" strike="noStrike">
                <a:solidFill>
                  <a:schemeClr val="lt1"/>
                </a:solidFill>
                <a:latin typeface="Open Sans"/>
                <a:ea typeface="Open Sans"/>
                <a:cs typeface="Open Sans"/>
                <a:sym typeface="Open Sans"/>
              </a:rPr>
              <a:t>presentation </a:t>
            </a:r>
            <a:r>
              <a:rPr i="0" lang="en-US" sz="2350" u="none" cap="none" strike="noStrike">
                <a:solidFill>
                  <a:schemeClr val="lt1"/>
                </a:solidFill>
                <a:latin typeface="Open Sans"/>
                <a:ea typeface="Open Sans"/>
                <a:cs typeface="Open Sans"/>
                <a:sym typeface="Open Sans"/>
              </a:rPr>
              <a:t>template to assist PIs in meeting this requirement. Text in italics </a:t>
            </a:r>
            <a:r>
              <a:rPr i="1" lang="en-US" sz="2350" u="none" cap="none" strike="noStrike">
                <a:solidFill>
                  <a:schemeClr val="dk1"/>
                </a:solidFill>
                <a:latin typeface="Open Sans"/>
                <a:ea typeface="Open Sans"/>
                <a:cs typeface="Open Sans"/>
                <a:sym typeface="Open Sans"/>
              </a:rPr>
              <a:t>[example] </a:t>
            </a:r>
            <a:r>
              <a:rPr i="0" lang="en-US" sz="2350" u="none" cap="none" strike="noStrike">
                <a:solidFill>
                  <a:schemeClr val="lt1"/>
                </a:solidFill>
                <a:latin typeface="Open Sans"/>
                <a:ea typeface="Open Sans"/>
                <a:cs typeface="Open Sans"/>
                <a:sym typeface="Open Sans"/>
              </a:rPr>
              <a:t>indicates where the template should be modified to accurately reflect your lab hazards and procedures.  </a:t>
            </a:r>
            <a:endParaRPr sz="2350">
              <a:latin typeface="Open Sans"/>
              <a:ea typeface="Open Sans"/>
              <a:cs typeface="Open Sans"/>
              <a:sym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70C0"/>
        </a:solidFill>
      </p:bgPr>
    </p:bg>
    <p:spTree>
      <p:nvGrpSpPr>
        <p:cNvPr id="156" name="Shape 156"/>
        <p:cNvGrpSpPr/>
        <p:nvPr/>
      </p:nvGrpSpPr>
      <p:grpSpPr>
        <a:xfrm>
          <a:off x="0" y="0"/>
          <a:ext cx="0" cy="0"/>
          <a:chOff x="0" y="0"/>
          <a:chExt cx="0" cy="0"/>
        </a:xfrm>
      </p:grpSpPr>
      <p:sp>
        <p:nvSpPr>
          <p:cNvPr id="157" name="Google Shape;157;p23"/>
          <p:cNvSpPr txBox="1"/>
          <p:nvPr>
            <p:ph type="title"/>
          </p:nvPr>
        </p:nvSpPr>
        <p:spPr>
          <a:xfrm>
            <a:off x="320040" y="228600"/>
            <a:ext cx="8229600" cy="1046700"/>
          </a:xfrm>
          <a:prstGeom prst="rect">
            <a:avLst/>
          </a:prstGeom>
          <a:solidFill>
            <a:srgbClr val="19183A"/>
          </a:solidFill>
          <a:ln>
            <a:noFill/>
          </a:ln>
        </p:spPr>
        <p:txBody>
          <a:bodyPr anchorCtr="0" anchor="ctr" bIns="45700" lIns="91425" spcFirstLastPara="1" rIns="91425" wrap="square" tIns="45700">
            <a:spAutoFit/>
          </a:bodyPr>
          <a:lstStyle/>
          <a:p>
            <a:pPr indent="0" lvl="0" marL="0" rtl="0" algn="l">
              <a:lnSpc>
                <a:spcPct val="100000"/>
              </a:lnSpc>
              <a:spcBef>
                <a:spcPts val="0"/>
              </a:spcBef>
              <a:spcAft>
                <a:spcPts val="0"/>
              </a:spcAft>
              <a:buClr>
                <a:srgbClr val="FDB515"/>
              </a:buClr>
              <a:buSzPts val="3600"/>
              <a:buFont typeface="Georgia"/>
              <a:buNone/>
            </a:pPr>
            <a:r>
              <a:rPr i="0" lang="en-US" sz="3800" u="none">
                <a:solidFill>
                  <a:srgbClr val="F3F3F3"/>
                </a:solidFill>
                <a:latin typeface="Open Sans"/>
                <a:ea typeface="Open Sans"/>
                <a:cs typeface="Open Sans"/>
                <a:sym typeface="Open Sans"/>
              </a:rPr>
              <a:t>Description of the Experiment-BUA</a:t>
            </a:r>
            <a:br>
              <a:rPr i="0" lang="en-US" sz="3600" u="none">
                <a:solidFill>
                  <a:srgbClr val="FDB515"/>
                </a:solidFill>
                <a:latin typeface="Open Sans"/>
                <a:ea typeface="Open Sans"/>
                <a:cs typeface="Open Sans"/>
                <a:sym typeface="Open Sans"/>
              </a:rPr>
            </a:br>
            <a:r>
              <a:rPr i="0" lang="en-US" sz="2400" u="none">
                <a:solidFill>
                  <a:srgbClr val="FDB515"/>
                </a:solidFill>
                <a:latin typeface="Open Sans"/>
                <a:ea typeface="Open Sans"/>
                <a:cs typeface="Open Sans"/>
                <a:sym typeface="Open Sans"/>
              </a:rPr>
              <a:t>The Risks </a:t>
            </a:r>
            <a:r>
              <a:rPr lang="en-US" sz="2400">
                <a:latin typeface="Open Sans"/>
                <a:ea typeface="Open Sans"/>
                <a:cs typeface="Open Sans"/>
                <a:sym typeface="Open Sans"/>
              </a:rPr>
              <a:t>t</a:t>
            </a:r>
            <a:r>
              <a:rPr i="0" lang="en-US" sz="2400" u="none">
                <a:solidFill>
                  <a:srgbClr val="FDB515"/>
                </a:solidFill>
                <a:latin typeface="Open Sans"/>
                <a:ea typeface="Open Sans"/>
                <a:cs typeface="Open Sans"/>
                <a:sym typeface="Open Sans"/>
              </a:rPr>
              <a:t>hat </a:t>
            </a:r>
            <a:r>
              <a:rPr lang="en-US" sz="2400">
                <a:latin typeface="Open Sans"/>
                <a:ea typeface="Open Sans"/>
                <a:cs typeface="Open Sans"/>
                <a:sym typeface="Open Sans"/>
              </a:rPr>
              <a:t>M</a:t>
            </a:r>
            <a:r>
              <a:rPr i="0" lang="en-US" sz="2400" u="none">
                <a:solidFill>
                  <a:srgbClr val="FDB515"/>
                </a:solidFill>
                <a:latin typeface="Open Sans"/>
                <a:ea typeface="Open Sans"/>
                <a:cs typeface="Open Sans"/>
                <a:sym typeface="Open Sans"/>
              </a:rPr>
              <a:t>ay Affect Containment Level </a:t>
            </a:r>
            <a:endParaRPr sz="4900">
              <a:latin typeface="Open Sans"/>
              <a:ea typeface="Open Sans"/>
              <a:cs typeface="Open Sans"/>
              <a:sym typeface="Open Sans"/>
            </a:endParaRPr>
          </a:p>
        </p:txBody>
      </p:sp>
      <p:sp>
        <p:nvSpPr>
          <p:cNvPr id="158" name="Google Shape;158;p23"/>
          <p:cNvSpPr txBox="1"/>
          <p:nvPr>
            <p:ph idx="1" type="body"/>
          </p:nvPr>
        </p:nvSpPr>
        <p:spPr>
          <a:xfrm>
            <a:off x="320050" y="1447800"/>
            <a:ext cx="7957200" cy="1089600"/>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None/>
            </a:pPr>
            <a:r>
              <a:rPr lang="en-US">
                <a:latin typeface="Open Sans"/>
                <a:ea typeface="Open Sans"/>
                <a:cs typeface="Open Sans"/>
                <a:sym typeface="Open Sans"/>
              </a:rPr>
              <a:t>These are the symptoms of exposure with the agents we use:</a:t>
            </a:r>
            <a:endParaRPr>
              <a:latin typeface="Open Sans"/>
              <a:ea typeface="Open Sans"/>
              <a:cs typeface="Open Sans"/>
              <a:sym typeface="Open Sans"/>
            </a:endParaRPr>
          </a:p>
          <a:p>
            <a:pPr indent="-342900" lvl="0" marL="457200" marR="0" rtl="0" algn="l">
              <a:lnSpc>
                <a:spcPct val="90000"/>
              </a:lnSpc>
              <a:spcBef>
                <a:spcPts val="0"/>
              </a:spcBef>
              <a:spcAft>
                <a:spcPts val="0"/>
              </a:spcAft>
              <a:buSzPts val="1800"/>
              <a:buFont typeface="Open Sans"/>
              <a:buChar char="•"/>
            </a:pPr>
            <a:r>
              <a:rPr i="1" lang="en-US">
                <a:latin typeface="Open Sans"/>
                <a:ea typeface="Open Sans"/>
                <a:cs typeface="Open Sans"/>
                <a:sym typeface="Open Sans"/>
              </a:rPr>
              <a:t>[List symptoms of exposure]</a:t>
            </a:r>
            <a:endParaRPr b="0" i="1" sz="2400" u="none" cap="none" strike="noStrike">
              <a:solidFill>
                <a:schemeClr val="lt1"/>
              </a:solidFill>
              <a:latin typeface="Merriweather Sans"/>
              <a:ea typeface="Merriweather Sans"/>
              <a:cs typeface="Merriweather Sans"/>
              <a:sym typeface="Merriweather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70C0"/>
        </a:solidFill>
      </p:bgPr>
    </p:bg>
    <p:spTree>
      <p:nvGrpSpPr>
        <p:cNvPr id="162" name="Shape 162"/>
        <p:cNvGrpSpPr/>
        <p:nvPr/>
      </p:nvGrpSpPr>
      <p:grpSpPr>
        <a:xfrm>
          <a:off x="0" y="0"/>
          <a:ext cx="0" cy="0"/>
          <a:chOff x="0" y="0"/>
          <a:chExt cx="0" cy="0"/>
        </a:xfrm>
      </p:grpSpPr>
      <p:sp>
        <p:nvSpPr>
          <p:cNvPr id="163" name="Google Shape;163;p24"/>
          <p:cNvSpPr txBox="1"/>
          <p:nvPr>
            <p:ph type="title"/>
          </p:nvPr>
        </p:nvSpPr>
        <p:spPr>
          <a:xfrm>
            <a:off x="320040" y="228600"/>
            <a:ext cx="8229600" cy="1046700"/>
          </a:xfrm>
          <a:prstGeom prst="rect">
            <a:avLst/>
          </a:prstGeom>
          <a:solidFill>
            <a:srgbClr val="19183A"/>
          </a:solidFill>
          <a:ln>
            <a:noFill/>
          </a:ln>
        </p:spPr>
        <p:txBody>
          <a:bodyPr anchorCtr="0" anchor="ctr" bIns="45700" lIns="91425" spcFirstLastPara="1" rIns="91425" wrap="square" tIns="45700">
            <a:spAutoFit/>
          </a:bodyPr>
          <a:lstStyle/>
          <a:p>
            <a:pPr indent="0" lvl="0" marL="0" rtl="0" algn="l">
              <a:lnSpc>
                <a:spcPct val="100000"/>
              </a:lnSpc>
              <a:spcBef>
                <a:spcPts val="0"/>
              </a:spcBef>
              <a:spcAft>
                <a:spcPts val="0"/>
              </a:spcAft>
              <a:buClr>
                <a:srgbClr val="FDB515"/>
              </a:buClr>
              <a:buSzPts val="4500"/>
              <a:buFont typeface="Georgia"/>
              <a:buNone/>
            </a:pPr>
            <a:r>
              <a:rPr lang="en-US" sz="3800">
                <a:solidFill>
                  <a:srgbClr val="F3F3F3"/>
                </a:solidFill>
                <a:latin typeface="Open Sans"/>
                <a:ea typeface="Open Sans"/>
                <a:cs typeface="Open Sans"/>
                <a:sym typeface="Open Sans"/>
              </a:rPr>
              <a:t>Risk Assessment/Biosafety Level</a:t>
            </a:r>
            <a:br>
              <a:rPr b="0" i="0" lang="en-US" sz="4500" u="none">
                <a:solidFill>
                  <a:srgbClr val="FDB515"/>
                </a:solidFill>
                <a:latin typeface="Georgia"/>
                <a:ea typeface="Georgia"/>
                <a:cs typeface="Georgia"/>
                <a:sym typeface="Georgia"/>
              </a:rPr>
            </a:br>
            <a:r>
              <a:rPr i="0" lang="en-US" sz="2400" u="none">
                <a:solidFill>
                  <a:srgbClr val="FDB515"/>
                </a:solidFill>
                <a:latin typeface="Open Sans"/>
                <a:ea typeface="Open Sans"/>
                <a:cs typeface="Open Sans"/>
                <a:sym typeface="Open Sans"/>
              </a:rPr>
              <a:t>Good Work Practices </a:t>
            </a:r>
            <a:r>
              <a:rPr i="1" lang="en-US" sz="2400" u="none">
                <a:solidFill>
                  <a:srgbClr val="FDB515"/>
                </a:solidFill>
                <a:latin typeface="Open Sans"/>
                <a:ea typeface="Open Sans"/>
                <a:cs typeface="Open Sans"/>
                <a:sym typeface="Open Sans"/>
              </a:rPr>
              <a:t>[Modify list as appropriate]</a:t>
            </a:r>
            <a:endParaRPr sz="2400">
              <a:latin typeface="Open Sans"/>
              <a:ea typeface="Open Sans"/>
              <a:cs typeface="Open Sans"/>
              <a:sym typeface="Open Sans"/>
            </a:endParaRPr>
          </a:p>
        </p:txBody>
      </p:sp>
      <p:sp>
        <p:nvSpPr>
          <p:cNvPr id="164" name="Google Shape;164;p24"/>
          <p:cNvSpPr txBox="1"/>
          <p:nvPr>
            <p:ph idx="1" type="body"/>
          </p:nvPr>
        </p:nvSpPr>
        <p:spPr>
          <a:xfrm>
            <a:off x="320040" y="1371600"/>
            <a:ext cx="8229600" cy="2518200"/>
          </a:xfrm>
          <a:prstGeom prst="rect">
            <a:avLst/>
          </a:prstGeom>
          <a:noFill/>
          <a:ln>
            <a:noFill/>
          </a:ln>
        </p:spPr>
        <p:txBody>
          <a:bodyPr anchorCtr="0" anchor="t" bIns="45700" lIns="91425" spcFirstLastPara="1" rIns="91425" wrap="square" tIns="45700">
            <a:spAutoFit/>
          </a:bodyPr>
          <a:lstStyle/>
          <a:p>
            <a:pPr indent="-342900" lvl="0" marL="457200" marR="0" rtl="0" algn="l">
              <a:lnSpc>
                <a:spcPct val="90000"/>
              </a:lnSpc>
              <a:spcBef>
                <a:spcPts val="0"/>
              </a:spcBef>
              <a:spcAft>
                <a:spcPts val="0"/>
              </a:spcAft>
              <a:buSzPts val="1800"/>
              <a:buFont typeface="Open Sans"/>
              <a:buChar char="•"/>
            </a:pPr>
            <a:r>
              <a:rPr lang="en-US">
                <a:latin typeface="Open Sans"/>
                <a:ea typeface="Open Sans"/>
                <a:cs typeface="Open Sans"/>
                <a:sym typeface="Open Sans"/>
              </a:rPr>
              <a:t>Wash Hands Frequently</a:t>
            </a:r>
            <a:endParaRPr>
              <a:latin typeface="Open Sans"/>
              <a:ea typeface="Open Sans"/>
              <a:cs typeface="Open Sans"/>
              <a:sym typeface="Open Sans"/>
            </a:endParaRPr>
          </a:p>
          <a:p>
            <a:pPr indent="-342900" lvl="0" marL="457200" marR="0" rtl="0" algn="l">
              <a:lnSpc>
                <a:spcPct val="90000"/>
              </a:lnSpc>
              <a:spcBef>
                <a:spcPts val="0"/>
              </a:spcBef>
              <a:spcAft>
                <a:spcPts val="0"/>
              </a:spcAft>
              <a:buSzPts val="1800"/>
              <a:buFont typeface="Open Sans"/>
              <a:buChar char="•"/>
            </a:pPr>
            <a:r>
              <a:rPr lang="en-US">
                <a:latin typeface="Open Sans"/>
                <a:ea typeface="Open Sans"/>
                <a:cs typeface="Open Sans"/>
                <a:sym typeface="Open Sans"/>
              </a:rPr>
              <a:t>Use Personal Protective Equipment and Engineering Controls</a:t>
            </a:r>
            <a:endParaRPr>
              <a:latin typeface="Open Sans"/>
              <a:ea typeface="Open Sans"/>
              <a:cs typeface="Open Sans"/>
              <a:sym typeface="Open Sans"/>
            </a:endParaRPr>
          </a:p>
          <a:p>
            <a:pPr indent="-342900" lvl="0" marL="457200" marR="0" rtl="0" algn="l">
              <a:lnSpc>
                <a:spcPct val="90000"/>
              </a:lnSpc>
              <a:spcBef>
                <a:spcPts val="0"/>
              </a:spcBef>
              <a:spcAft>
                <a:spcPts val="0"/>
              </a:spcAft>
              <a:buSzPts val="1800"/>
              <a:buFont typeface="Open Sans"/>
              <a:buChar char="•"/>
            </a:pPr>
            <a:r>
              <a:rPr lang="en-US">
                <a:latin typeface="Open Sans"/>
                <a:ea typeface="Open Sans"/>
                <a:cs typeface="Open Sans"/>
                <a:sym typeface="Open Sans"/>
              </a:rPr>
              <a:t>Minimize Use of Sharps</a:t>
            </a:r>
            <a:endParaRPr>
              <a:latin typeface="Open Sans"/>
              <a:ea typeface="Open Sans"/>
              <a:cs typeface="Open Sans"/>
              <a:sym typeface="Open Sans"/>
            </a:endParaRPr>
          </a:p>
          <a:p>
            <a:pPr indent="-342900" lvl="0" marL="457200" marR="0" rtl="0" algn="l">
              <a:lnSpc>
                <a:spcPct val="90000"/>
              </a:lnSpc>
              <a:spcBef>
                <a:spcPts val="0"/>
              </a:spcBef>
              <a:spcAft>
                <a:spcPts val="0"/>
              </a:spcAft>
              <a:buSzPts val="1800"/>
              <a:buFont typeface="Open Sans"/>
              <a:buChar char="•"/>
            </a:pPr>
            <a:r>
              <a:rPr lang="en-US">
                <a:latin typeface="Open Sans"/>
                <a:ea typeface="Open Sans"/>
                <a:cs typeface="Open Sans"/>
                <a:sym typeface="Open Sans"/>
              </a:rPr>
              <a:t>Do Not Eat, Drink, or Smoke in the lab</a:t>
            </a:r>
            <a:endParaRPr>
              <a:latin typeface="Open Sans"/>
              <a:ea typeface="Open Sans"/>
              <a:cs typeface="Open Sans"/>
              <a:sym typeface="Open Sans"/>
            </a:endParaRPr>
          </a:p>
          <a:p>
            <a:pPr indent="-342900" lvl="0" marL="457200" marR="0" rtl="0" algn="l">
              <a:lnSpc>
                <a:spcPct val="90000"/>
              </a:lnSpc>
              <a:spcBef>
                <a:spcPts val="0"/>
              </a:spcBef>
              <a:spcAft>
                <a:spcPts val="0"/>
              </a:spcAft>
              <a:buSzPts val="1800"/>
              <a:buFont typeface="Open Sans"/>
              <a:buChar char="•"/>
            </a:pPr>
            <a:r>
              <a:rPr lang="en-US">
                <a:latin typeface="Open Sans"/>
                <a:ea typeface="Open Sans"/>
                <a:cs typeface="Open Sans"/>
                <a:sym typeface="Open Sans"/>
              </a:rPr>
              <a:t>Disinfect Work Areas</a:t>
            </a:r>
            <a:endParaRPr/>
          </a:p>
          <a:p>
            <a:pPr indent="-190500" lvl="0" marL="342900" marR="0" rtl="0" algn="l">
              <a:spcBef>
                <a:spcPts val="480"/>
              </a:spcBef>
              <a:spcAft>
                <a:spcPts val="0"/>
              </a:spcAft>
              <a:buClr>
                <a:schemeClr val="lt1"/>
              </a:buClr>
              <a:buSzPts val="2400"/>
              <a:buFont typeface="Arial"/>
              <a:buNone/>
            </a:pPr>
            <a:r>
              <a:t/>
            </a:r>
            <a:endParaRPr b="0" i="0" sz="2400" u="none">
              <a:solidFill>
                <a:schemeClr val="lt1"/>
              </a:solidFill>
              <a:latin typeface="Merriweather Sans"/>
              <a:ea typeface="Merriweather Sans"/>
              <a:cs typeface="Merriweather Sans"/>
              <a:sym typeface="Merriweather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70C0"/>
        </a:solidFill>
      </p:bgPr>
    </p:bg>
    <p:spTree>
      <p:nvGrpSpPr>
        <p:cNvPr id="168" name="Shape 168"/>
        <p:cNvGrpSpPr/>
        <p:nvPr/>
      </p:nvGrpSpPr>
      <p:grpSpPr>
        <a:xfrm>
          <a:off x="0" y="0"/>
          <a:ext cx="0" cy="0"/>
          <a:chOff x="0" y="0"/>
          <a:chExt cx="0" cy="0"/>
        </a:xfrm>
      </p:grpSpPr>
      <p:sp>
        <p:nvSpPr>
          <p:cNvPr id="169" name="Google Shape;169;p25"/>
          <p:cNvSpPr txBox="1"/>
          <p:nvPr>
            <p:ph type="title"/>
          </p:nvPr>
        </p:nvSpPr>
        <p:spPr>
          <a:xfrm>
            <a:off x="320040" y="228600"/>
            <a:ext cx="8229600" cy="1031400"/>
          </a:xfrm>
          <a:prstGeom prst="rect">
            <a:avLst/>
          </a:prstGeom>
          <a:solidFill>
            <a:srgbClr val="19183A"/>
          </a:solidFill>
          <a:ln>
            <a:noFill/>
          </a:ln>
        </p:spPr>
        <p:txBody>
          <a:bodyPr anchorCtr="0" anchor="ctr" bIns="45700" lIns="91425" spcFirstLastPara="1" rIns="91425" wrap="square" tIns="45700">
            <a:spAutoFit/>
          </a:bodyPr>
          <a:lstStyle/>
          <a:p>
            <a:pPr indent="0" lvl="0" marL="0" rtl="0" algn="l">
              <a:lnSpc>
                <a:spcPct val="100000"/>
              </a:lnSpc>
              <a:spcBef>
                <a:spcPts val="0"/>
              </a:spcBef>
              <a:spcAft>
                <a:spcPts val="0"/>
              </a:spcAft>
              <a:buClr>
                <a:srgbClr val="FDB515"/>
              </a:buClr>
              <a:buSzPts val="4500"/>
              <a:buFont typeface="Georgia"/>
              <a:buNone/>
            </a:pPr>
            <a:r>
              <a:rPr lang="en-US" sz="3800">
                <a:solidFill>
                  <a:srgbClr val="F3F3F3"/>
                </a:solidFill>
                <a:latin typeface="Open Sans"/>
                <a:ea typeface="Open Sans"/>
                <a:cs typeface="Open Sans"/>
                <a:sym typeface="Open Sans"/>
              </a:rPr>
              <a:t>Risk Assessment/Biosafety Level </a:t>
            </a:r>
            <a:r>
              <a:rPr lang="en-US" sz="2300">
                <a:latin typeface="Open Sans"/>
                <a:ea typeface="Open Sans"/>
                <a:cs typeface="Open Sans"/>
                <a:sym typeface="Open Sans"/>
              </a:rPr>
              <a:t>Personal Protective Equipment </a:t>
            </a:r>
            <a:r>
              <a:rPr i="1" lang="en-US" sz="2300">
                <a:latin typeface="Open Sans"/>
                <a:ea typeface="Open Sans"/>
                <a:cs typeface="Open Sans"/>
                <a:sym typeface="Open Sans"/>
              </a:rPr>
              <a:t>[Modify list as appropriate]</a:t>
            </a:r>
            <a:endParaRPr i="1" sz="2300"/>
          </a:p>
        </p:txBody>
      </p:sp>
      <p:sp>
        <p:nvSpPr>
          <p:cNvPr id="170" name="Google Shape;170;p25"/>
          <p:cNvSpPr txBox="1"/>
          <p:nvPr>
            <p:ph idx="1" type="body"/>
          </p:nvPr>
        </p:nvSpPr>
        <p:spPr>
          <a:xfrm>
            <a:off x="320040" y="1371600"/>
            <a:ext cx="8229600" cy="2087100"/>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None/>
            </a:pPr>
            <a:r>
              <a:rPr lang="en-US">
                <a:latin typeface="Open Sans"/>
                <a:ea typeface="Open Sans"/>
                <a:cs typeface="Open Sans"/>
                <a:sym typeface="Open Sans"/>
              </a:rPr>
              <a:t>The following personal protective equipment must be worn when handling agents in the tissue culture room and the biosafety cabinet:</a:t>
            </a:r>
            <a:endParaRPr>
              <a:latin typeface="Open Sans"/>
              <a:ea typeface="Open Sans"/>
              <a:cs typeface="Open Sans"/>
              <a:sym typeface="Open Sans"/>
            </a:endParaRPr>
          </a:p>
          <a:p>
            <a:pPr indent="-342900" lvl="0" marL="457200" marR="0" rtl="0" algn="l">
              <a:lnSpc>
                <a:spcPct val="90000"/>
              </a:lnSpc>
              <a:spcBef>
                <a:spcPts val="0"/>
              </a:spcBef>
              <a:spcAft>
                <a:spcPts val="0"/>
              </a:spcAft>
              <a:buSzPts val="1800"/>
              <a:buFont typeface="Open Sans"/>
              <a:buChar char="•"/>
            </a:pPr>
            <a:r>
              <a:rPr lang="en-US">
                <a:latin typeface="Open Sans"/>
                <a:ea typeface="Open Sans"/>
                <a:cs typeface="Open Sans"/>
                <a:sym typeface="Open Sans"/>
              </a:rPr>
              <a:t>Latex or nitrile gloves</a:t>
            </a:r>
            <a:endParaRPr>
              <a:latin typeface="Open Sans"/>
              <a:ea typeface="Open Sans"/>
              <a:cs typeface="Open Sans"/>
              <a:sym typeface="Open Sans"/>
            </a:endParaRPr>
          </a:p>
          <a:p>
            <a:pPr indent="-342900" lvl="0" marL="457200" marR="0" rtl="0" algn="l">
              <a:lnSpc>
                <a:spcPct val="90000"/>
              </a:lnSpc>
              <a:spcBef>
                <a:spcPts val="0"/>
              </a:spcBef>
              <a:spcAft>
                <a:spcPts val="0"/>
              </a:spcAft>
              <a:buSzPts val="1800"/>
              <a:buFont typeface="Open Sans"/>
              <a:buChar char="•"/>
            </a:pPr>
            <a:r>
              <a:rPr lang="en-US">
                <a:latin typeface="Open Sans"/>
                <a:ea typeface="Open Sans"/>
                <a:cs typeface="Open Sans"/>
                <a:sym typeface="Open Sans"/>
              </a:rPr>
              <a:t>Lab coat </a:t>
            </a:r>
            <a:endParaRPr>
              <a:latin typeface="Open Sans"/>
              <a:ea typeface="Open Sans"/>
              <a:cs typeface="Open Sans"/>
              <a:sym typeface="Open Sans"/>
            </a:endParaRPr>
          </a:p>
          <a:p>
            <a:pPr indent="-342900" lvl="0" marL="457200" marR="0" rtl="0" algn="l">
              <a:lnSpc>
                <a:spcPct val="90000"/>
              </a:lnSpc>
              <a:spcBef>
                <a:spcPts val="0"/>
              </a:spcBef>
              <a:spcAft>
                <a:spcPts val="0"/>
              </a:spcAft>
              <a:buSzPts val="1800"/>
              <a:buFont typeface="Open Sans"/>
              <a:buChar char="•"/>
            </a:pPr>
            <a:r>
              <a:rPr lang="en-US">
                <a:latin typeface="Open Sans"/>
                <a:ea typeface="Open Sans"/>
                <a:cs typeface="Open Sans"/>
                <a:sym typeface="Open Sans"/>
              </a:rPr>
              <a:t>Safety glasses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70C0"/>
        </a:solidFill>
      </p:bgPr>
    </p:bg>
    <p:spTree>
      <p:nvGrpSpPr>
        <p:cNvPr id="174" name="Shape 174"/>
        <p:cNvGrpSpPr/>
        <p:nvPr/>
      </p:nvGrpSpPr>
      <p:grpSpPr>
        <a:xfrm>
          <a:off x="0" y="0"/>
          <a:ext cx="0" cy="0"/>
          <a:chOff x="0" y="0"/>
          <a:chExt cx="0" cy="0"/>
        </a:xfrm>
      </p:grpSpPr>
      <p:sp>
        <p:nvSpPr>
          <p:cNvPr id="175" name="Google Shape;175;p26"/>
          <p:cNvSpPr txBox="1"/>
          <p:nvPr>
            <p:ph type="title"/>
          </p:nvPr>
        </p:nvSpPr>
        <p:spPr>
          <a:xfrm>
            <a:off x="320040" y="228600"/>
            <a:ext cx="8229600" cy="1046700"/>
          </a:xfrm>
          <a:prstGeom prst="rect">
            <a:avLst/>
          </a:prstGeom>
          <a:solidFill>
            <a:srgbClr val="19183A"/>
          </a:solidFill>
          <a:ln>
            <a:noFill/>
          </a:ln>
        </p:spPr>
        <p:txBody>
          <a:bodyPr anchorCtr="0" anchor="ctr" bIns="45700" lIns="91425" spcFirstLastPara="1" rIns="91425" wrap="square" tIns="45700">
            <a:spAutoFit/>
          </a:bodyPr>
          <a:lstStyle/>
          <a:p>
            <a:pPr indent="0" lvl="0" marL="0" rtl="0" algn="l">
              <a:lnSpc>
                <a:spcPct val="100000"/>
              </a:lnSpc>
              <a:spcBef>
                <a:spcPts val="0"/>
              </a:spcBef>
              <a:spcAft>
                <a:spcPts val="0"/>
              </a:spcAft>
              <a:buClr>
                <a:srgbClr val="FDB515"/>
              </a:buClr>
              <a:buSzPts val="4500"/>
              <a:buFont typeface="Georgia"/>
              <a:buNone/>
            </a:pPr>
            <a:r>
              <a:rPr lang="en-US" sz="3800">
                <a:solidFill>
                  <a:srgbClr val="F3F3F3"/>
                </a:solidFill>
                <a:latin typeface="Open Sans"/>
                <a:ea typeface="Open Sans"/>
                <a:cs typeface="Open Sans"/>
                <a:sym typeface="Open Sans"/>
              </a:rPr>
              <a:t>Risk Assessment/Biosafety Level </a:t>
            </a:r>
            <a:r>
              <a:rPr lang="en-US" sz="2400">
                <a:latin typeface="Open Sans"/>
                <a:ea typeface="Open Sans"/>
                <a:cs typeface="Open Sans"/>
                <a:sym typeface="Open Sans"/>
              </a:rPr>
              <a:t>Engineering Controls</a:t>
            </a:r>
            <a:r>
              <a:rPr lang="en-US" sz="2400">
                <a:latin typeface="Open Sans"/>
                <a:ea typeface="Open Sans"/>
                <a:cs typeface="Open Sans"/>
                <a:sym typeface="Open Sans"/>
              </a:rPr>
              <a:t> </a:t>
            </a:r>
            <a:r>
              <a:rPr i="1" lang="en-US" sz="2400">
                <a:latin typeface="Open Sans"/>
                <a:ea typeface="Open Sans"/>
                <a:cs typeface="Open Sans"/>
                <a:sym typeface="Open Sans"/>
              </a:rPr>
              <a:t>[Modify list as appropriate]</a:t>
            </a:r>
            <a:endParaRPr i="1" sz="2400"/>
          </a:p>
        </p:txBody>
      </p:sp>
      <p:sp>
        <p:nvSpPr>
          <p:cNvPr id="176" name="Google Shape;176;p26"/>
          <p:cNvSpPr txBox="1"/>
          <p:nvPr>
            <p:ph idx="1" type="body"/>
          </p:nvPr>
        </p:nvSpPr>
        <p:spPr>
          <a:xfrm>
            <a:off x="320040" y="1524000"/>
            <a:ext cx="8229600" cy="3111300"/>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None/>
            </a:pPr>
            <a:r>
              <a:rPr lang="en-US">
                <a:latin typeface="Open Sans"/>
                <a:ea typeface="Open Sans"/>
                <a:cs typeface="Open Sans"/>
                <a:sym typeface="Open Sans"/>
              </a:rPr>
              <a:t>The following engineering controls must be used whenever handling agents in the tissue culture room:</a:t>
            </a:r>
            <a:endParaRPr>
              <a:latin typeface="Open Sans"/>
              <a:ea typeface="Open Sans"/>
              <a:cs typeface="Open Sans"/>
              <a:sym typeface="Open Sans"/>
            </a:endParaRPr>
          </a:p>
          <a:p>
            <a:pPr indent="-342900" lvl="0" marL="457200" marR="0" rtl="0" algn="l">
              <a:lnSpc>
                <a:spcPct val="90000"/>
              </a:lnSpc>
              <a:spcBef>
                <a:spcPts val="0"/>
              </a:spcBef>
              <a:spcAft>
                <a:spcPts val="0"/>
              </a:spcAft>
              <a:buSzPts val="1800"/>
              <a:buFont typeface="Open Sans"/>
              <a:buChar char="•"/>
            </a:pPr>
            <a:r>
              <a:rPr lang="en-US">
                <a:latin typeface="Open Sans"/>
                <a:ea typeface="Open Sans"/>
                <a:cs typeface="Open Sans"/>
                <a:sym typeface="Open Sans"/>
              </a:rPr>
              <a:t>Biosafety cabinet</a:t>
            </a:r>
            <a:endParaRPr>
              <a:latin typeface="Open Sans"/>
              <a:ea typeface="Open Sans"/>
              <a:cs typeface="Open Sans"/>
              <a:sym typeface="Open Sans"/>
            </a:endParaRPr>
          </a:p>
          <a:p>
            <a:pPr indent="-342900" lvl="0" marL="457200" marR="0" rtl="0" algn="l">
              <a:lnSpc>
                <a:spcPct val="90000"/>
              </a:lnSpc>
              <a:spcBef>
                <a:spcPts val="0"/>
              </a:spcBef>
              <a:spcAft>
                <a:spcPts val="0"/>
              </a:spcAft>
              <a:buSzPts val="1800"/>
              <a:buFont typeface="Open Sans"/>
              <a:buChar char="•"/>
            </a:pPr>
            <a:r>
              <a:rPr lang="en-US">
                <a:latin typeface="Open Sans"/>
                <a:ea typeface="Open Sans"/>
                <a:cs typeface="Open Sans"/>
                <a:sym typeface="Open Sans"/>
              </a:rPr>
              <a:t>Sink for hand washing</a:t>
            </a:r>
            <a:endParaRPr>
              <a:latin typeface="Open Sans"/>
              <a:ea typeface="Open Sans"/>
              <a:cs typeface="Open Sans"/>
              <a:sym typeface="Open Sans"/>
            </a:endParaRPr>
          </a:p>
          <a:p>
            <a:pPr indent="-342900" lvl="0" marL="457200" marR="0" rtl="0" algn="l">
              <a:lnSpc>
                <a:spcPct val="90000"/>
              </a:lnSpc>
              <a:spcBef>
                <a:spcPts val="0"/>
              </a:spcBef>
              <a:spcAft>
                <a:spcPts val="0"/>
              </a:spcAft>
              <a:buSzPts val="1800"/>
              <a:buFont typeface="Open Sans"/>
              <a:buChar char="•"/>
            </a:pPr>
            <a:r>
              <a:rPr lang="en-US">
                <a:latin typeface="Open Sans"/>
                <a:ea typeface="Open Sans"/>
                <a:cs typeface="Open Sans"/>
                <a:sym typeface="Open Sans"/>
              </a:rPr>
              <a:t>Mechanical pipettes</a:t>
            </a:r>
            <a:endParaRPr>
              <a:latin typeface="Open Sans"/>
              <a:ea typeface="Open Sans"/>
              <a:cs typeface="Open Sans"/>
              <a:sym typeface="Open Sans"/>
            </a:endParaRPr>
          </a:p>
          <a:p>
            <a:pPr indent="-342900" lvl="0" marL="457200" marR="0" rtl="0" algn="l">
              <a:lnSpc>
                <a:spcPct val="90000"/>
              </a:lnSpc>
              <a:spcBef>
                <a:spcPts val="0"/>
              </a:spcBef>
              <a:spcAft>
                <a:spcPts val="0"/>
              </a:spcAft>
              <a:buSzPts val="1800"/>
              <a:buFont typeface="Open Sans"/>
              <a:buChar char="•"/>
            </a:pPr>
            <a:r>
              <a:rPr lang="en-US">
                <a:latin typeface="Open Sans"/>
                <a:ea typeface="Open Sans"/>
                <a:cs typeface="Open Sans"/>
                <a:sym typeface="Open Sans"/>
              </a:rPr>
              <a:t>Sealed vials</a:t>
            </a:r>
            <a:endParaRPr>
              <a:latin typeface="Open Sans"/>
              <a:ea typeface="Open Sans"/>
              <a:cs typeface="Open Sans"/>
              <a:sym typeface="Open Sans"/>
            </a:endParaRPr>
          </a:p>
          <a:p>
            <a:pPr indent="-342900" lvl="0" marL="457200" marR="0" rtl="0" algn="l">
              <a:lnSpc>
                <a:spcPct val="90000"/>
              </a:lnSpc>
              <a:spcBef>
                <a:spcPts val="0"/>
              </a:spcBef>
              <a:spcAft>
                <a:spcPts val="0"/>
              </a:spcAft>
              <a:buSzPts val="1800"/>
              <a:buFont typeface="Open Sans"/>
              <a:buChar char="•"/>
            </a:pPr>
            <a:r>
              <a:rPr lang="en-US">
                <a:latin typeface="Open Sans"/>
                <a:ea typeface="Open Sans"/>
                <a:cs typeface="Open Sans"/>
                <a:sym typeface="Open Sans"/>
              </a:rPr>
              <a:t>Sharps containers/broken glass box</a:t>
            </a:r>
            <a:endParaRPr>
              <a:latin typeface="Open Sans"/>
              <a:ea typeface="Open Sans"/>
              <a:cs typeface="Open Sans"/>
              <a:sym typeface="Open Sans"/>
            </a:endParaRPr>
          </a:p>
          <a:p>
            <a:pPr indent="-342900" lvl="0" marL="457200" marR="0" rtl="0" algn="l">
              <a:lnSpc>
                <a:spcPct val="90000"/>
              </a:lnSpc>
              <a:spcBef>
                <a:spcPts val="0"/>
              </a:spcBef>
              <a:spcAft>
                <a:spcPts val="0"/>
              </a:spcAft>
              <a:buSzPts val="1800"/>
              <a:buFont typeface="Open Sans"/>
              <a:buChar char="•"/>
            </a:pPr>
            <a:r>
              <a:rPr lang="en-US">
                <a:latin typeface="Open Sans"/>
                <a:ea typeface="Open Sans"/>
                <a:cs typeface="Open Sans"/>
                <a:sym typeface="Open Sans"/>
              </a:rPr>
              <a:t>Eyewash/deluge shower (use only in an emergency)</a:t>
            </a:r>
            <a:endParaRPr/>
          </a:p>
          <a:p>
            <a:pPr indent="-215900" lvl="0" marL="342900" marR="0" rtl="0" algn="l">
              <a:spcBef>
                <a:spcPts val="400"/>
              </a:spcBef>
              <a:spcAft>
                <a:spcPts val="0"/>
              </a:spcAft>
              <a:buClr>
                <a:schemeClr val="lt1"/>
              </a:buClr>
              <a:buSzPts val="2000"/>
              <a:buFont typeface="Arial"/>
              <a:buNone/>
            </a:pPr>
            <a:r>
              <a:t/>
            </a:r>
            <a:endParaRPr b="0" i="0" sz="2000" u="none" cap="none" strike="noStrike">
              <a:solidFill>
                <a:schemeClr val="lt1"/>
              </a:solidFill>
              <a:latin typeface="Merriweather Sans"/>
              <a:ea typeface="Merriweather Sans"/>
              <a:cs typeface="Merriweather Sans"/>
              <a:sym typeface="Merriweather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70C0"/>
        </a:solidFill>
      </p:bgPr>
    </p:bg>
    <p:spTree>
      <p:nvGrpSpPr>
        <p:cNvPr id="180" name="Shape 180"/>
        <p:cNvGrpSpPr/>
        <p:nvPr/>
      </p:nvGrpSpPr>
      <p:grpSpPr>
        <a:xfrm>
          <a:off x="0" y="0"/>
          <a:ext cx="0" cy="0"/>
          <a:chOff x="0" y="0"/>
          <a:chExt cx="0" cy="0"/>
        </a:xfrm>
      </p:grpSpPr>
      <p:sp>
        <p:nvSpPr>
          <p:cNvPr id="181" name="Google Shape;181;p27"/>
          <p:cNvSpPr txBox="1"/>
          <p:nvPr>
            <p:ph type="title"/>
          </p:nvPr>
        </p:nvSpPr>
        <p:spPr>
          <a:xfrm>
            <a:off x="320040" y="228600"/>
            <a:ext cx="8229600" cy="1046700"/>
          </a:xfrm>
          <a:prstGeom prst="rect">
            <a:avLst/>
          </a:prstGeom>
          <a:solidFill>
            <a:srgbClr val="19183A"/>
          </a:solidFill>
          <a:ln>
            <a:noFill/>
          </a:ln>
        </p:spPr>
        <p:txBody>
          <a:bodyPr anchorCtr="0" anchor="ctr" bIns="45700" lIns="91425" spcFirstLastPara="1" rIns="91425" wrap="square" tIns="45700">
            <a:spAutoFit/>
          </a:bodyPr>
          <a:lstStyle/>
          <a:p>
            <a:pPr indent="0" lvl="0" marL="0" rtl="0" algn="l">
              <a:lnSpc>
                <a:spcPct val="100000"/>
              </a:lnSpc>
              <a:spcBef>
                <a:spcPts val="0"/>
              </a:spcBef>
              <a:spcAft>
                <a:spcPts val="0"/>
              </a:spcAft>
              <a:buClr>
                <a:srgbClr val="FDB515"/>
              </a:buClr>
              <a:buSzPts val="4000"/>
              <a:buFont typeface="Georgia"/>
              <a:buNone/>
            </a:pPr>
            <a:r>
              <a:rPr lang="en-US" sz="3800">
                <a:solidFill>
                  <a:srgbClr val="F3F3F3"/>
                </a:solidFill>
                <a:latin typeface="Open Sans"/>
                <a:ea typeface="Open Sans"/>
                <a:cs typeface="Open Sans"/>
                <a:sym typeface="Open Sans"/>
              </a:rPr>
              <a:t>Waste Disposal/Decontamination</a:t>
            </a:r>
            <a:br>
              <a:rPr lang="en-US" sz="3800">
                <a:solidFill>
                  <a:srgbClr val="F3F3F3"/>
                </a:solidFill>
                <a:latin typeface="Open Sans"/>
                <a:ea typeface="Open Sans"/>
                <a:cs typeface="Open Sans"/>
                <a:sym typeface="Open Sans"/>
              </a:rPr>
            </a:br>
            <a:r>
              <a:rPr i="1" lang="en-US" sz="2400">
                <a:solidFill>
                  <a:schemeClr val="dk1"/>
                </a:solidFill>
                <a:latin typeface="Open Sans"/>
                <a:ea typeface="Open Sans"/>
                <a:cs typeface="Open Sans"/>
                <a:sym typeface="Open Sans"/>
              </a:rPr>
              <a:t>[Modify list as appropriate]</a:t>
            </a:r>
            <a:endParaRPr i="1" sz="3600">
              <a:solidFill>
                <a:schemeClr val="dk1"/>
              </a:solidFill>
            </a:endParaRPr>
          </a:p>
        </p:txBody>
      </p:sp>
      <p:sp>
        <p:nvSpPr>
          <p:cNvPr id="182" name="Google Shape;182;p27"/>
          <p:cNvSpPr txBox="1"/>
          <p:nvPr>
            <p:ph idx="1" type="body"/>
          </p:nvPr>
        </p:nvSpPr>
        <p:spPr>
          <a:xfrm>
            <a:off x="320040" y="1524000"/>
            <a:ext cx="8229600" cy="3084600"/>
          </a:xfrm>
          <a:prstGeom prst="rect">
            <a:avLst/>
          </a:prstGeom>
          <a:noFill/>
          <a:ln>
            <a:noFill/>
          </a:ln>
        </p:spPr>
        <p:txBody>
          <a:bodyPr anchorCtr="0" anchor="t" bIns="45700" lIns="91425" spcFirstLastPara="1" rIns="91425" wrap="square" tIns="45700">
            <a:spAutoFit/>
          </a:bodyPr>
          <a:lstStyle/>
          <a:p>
            <a:pPr indent="-342900" lvl="0" marL="457200" marR="0" rtl="0" algn="l">
              <a:lnSpc>
                <a:spcPct val="90000"/>
              </a:lnSpc>
              <a:spcBef>
                <a:spcPts val="0"/>
              </a:spcBef>
              <a:spcAft>
                <a:spcPts val="0"/>
              </a:spcAft>
              <a:buSzPts val="1800"/>
              <a:buFont typeface="Open Sans"/>
              <a:buChar char="•"/>
            </a:pPr>
            <a:r>
              <a:rPr lang="en-US">
                <a:latin typeface="Open Sans"/>
                <a:ea typeface="Open Sans"/>
                <a:cs typeface="Open Sans"/>
                <a:sym typeface="Open Sans"/>
              </a:rPr>
              <a:t>Liquid waste will be treated with bleach (10% final concentration), allowed to set for 20 minutes and drain-disposed. </a:t>
            </a:r>
            <a:endParaRPr>
              <a:latin typeface="Open Sans"/>
              <a:ea typeface="Open Sans"/>
              <a:cs typeface="Open Sans"/>
              <a:sym typeface="Open Sans"/>
            </a:endParaRPr>
          </a:p>
          <a:p>
            <a:pPr indent="-342900" lvl="0" marL="457200" marR="0" rtl="0" algn="l">
              <a:lnSpc>
                <a:spcPct val="90000"/>
              </a:lnSpc>
              <a:spcBef>
                <a:spcPts val="0"/>
              </a:spcBef>
              <a:spcAft>
                <a:spcPts val="0"/>
              </a:spcAft>
              <a:buSzPts val="1800"/>
              <a:buFont typeface="Open Sans"/>
              <a:buChar char="•"/>
            </a:pPr>
            <a:r>
              <a:rPr lang="en-US">
                <a:latin typeface="Open Sans"/>
                <a:ea typeface="Open Sans"/>
                <a:cs typeface="Open Sans"/>
                <a:sym typeface="Open Sans"/>
              </a:rPr>
              <a:t>Solid red bag wastes will be placed in a red-bag lined bin and transferred to the _________ Building, Room______ medical waste storage area for pick up &amp; disposal.</a:t>
            </a:r>
            <a:endParaRPr>
              <a:latin typeface="Open Sans"/>
              <a:ea typeface="Open Sans"/>
              <a:cs typeface="Open Sans"/>
              <a:sym typeface="Open Sans"/>
            </a:endParaRPr>
          </a:p>
          <a:p>
            <a:pPr indent="-342900" lvl="0" marL="457200" marR="0" rtl="0" algn="l">
              <a:lnSpc>
                <a:spcPct val="90000"/>
              </a:lnSpc>
              <a:spcBef>
                <a:spcPts val="0"/>
              </a:spcBef>
              <a:spcAft>
                <a:spcPts val="0"/>
              </a:spcAft>
              <a:buSzPts val="1800"/>
              <a:buFont typeface="Open Sans"/>
              <a:buChar char="•"/>
            </a:pPr>
            <a:r>
              <a:rPr lang="en-US">
                <a:latin typeface="Open Sans"/>
                <a:ea typeface="Open Sans"/>
                <a:cs typeface="Open Sans"/>
                <a:sym typeface="Open Sans"/>
              </a:rPr>
              <a:t>Work areas must be disinfected with 70% ethanol,10% bleach, or______________</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28"/>
          <p:cNvSpPr txBox="1"/>
          <p:nvPr>
            <p:ph type="title"/>
          </p:nvPr>
        </p:nvSpPr>
        <p:spPr>
          <a:xfrm>
            <a:off x="320051" y="228600"/>
            <a:ext cx="8393700" cy="1046700"/>
          </a:xfrm>
          <a:prstGeom prst="rect">
            <a:avLst/>
          </a:prstGeom>
          <a:solidFill>
            <a:srgbClr val="19183A"/>
          </a:solidFill>
          <a:ln>
            <a:noFill/>
          </a:ln>
        </p:spPr>
        <p:txBody>
          <a:bodyPr anchorCtr="0" anchor="ctr" bIns="45700" lIns="91425" spcFirstLastPara="1" rIns="91425" wrap="square" tIns="45700">
            <a:spAutoFit/>
          </a:bodyPr>
          <a:lstStyle/>
          <a:p>
            <a:pPr indent="0" lvl="0" marL="0" rtl="0" algn="l">
              <a:lnSpc>
                <a:spcPct val="100000"/>
              </a:lnSpc>
              <a:spcBef>
                <a:spcPts val="0"/>
              </a:spcBef>
              <a:spcAft>
                <a:spcPts val="0"/>
              </a:spcAft>
              <a:buClr>
                <a:srgbClr val="FDB515"/>
              </a:buClr>
              <a:buSzPts val="4000"/>
              <a:buFont typeface="Georgia"/>
              <a:buNone/>
            </a:pPr>
            <a:r>
              <a:rPr lang="en-US" sz="3800">
                <a:solidFill>
                  <a:srgbClr val="F3F3F3"/>
                </a:solidFill>
                <a:latin typeface="Open Sans"/>
                <a:ea typeface="Open Sans"/>
                <a:cs typeface="Open Sans"/>
                <a:sym typeface="Open Sans"/>
              </a:rPr>
              <a:t>Emergency Procedures </a:t>
            </a:r>
            <a:endParaRPr sz="3800">
              <a:solidFill>
                <a:srgbClr val="F3F3F3"/>
              </a:solidFill>
              <a:latin typeface="Open Sans"/>
              <a:ea typeface="Open Sans"/>
              <a:cs typeface="Open Sans"/>
              <a:sym typeface="Open Sans"/>
            </a:endParaRPr>
          </a:p>
          <a:p>
            <a:pPr indent="0" lvl="0" marL="0" rtl="0" algn="l">
              <a:lnSpc>
                <a:spcPct val="100000"/>
              </a:lnSpc>
              <a:spcBef>
                <a:spcPts val="0"/>
              </a:spcBef>
              <a:spcAft>
                <a:spcPts val="0"/>
              </a:spcAft>
              <a:buClr>
                <a:srgbClr val="FDB515"/>
              </a:buClr>
              <a:buSzPts val="4000"/>
              <a:buFont typeface="Georgia"/>
              <a:buNone/>
            </a:pPr>
            <a:r>
              <a:rPr i="1" lang="en-US" sz="2400">
                <a:latin typeface="Open Sans"/>
                <a:ea typeface="Open Sans"/>
                <a:cs typeface="Open Sans"/>
                <a:sym typeface="Open Sans"/>
              </a:rPr>
              <a:t>[modify as appropriate]</a:t>
            </a:r>
            <a:endParaRPr i="1" sz="2400"/>
          </a:p>
        </p:txBody>
      </p:sp>
      <p:sp>
        <p:nvSpPr>
          <p:cNvPr id="188" name="Google Shape;188;p28"/>
          <p:cNvSpPr txBox="1"/>
          <p:nvPr/>
        </p:nvSpPr>
        <p:spPr>
          <a:xfrm>
            <a:off x="320040" y="1371600"/>
            <a:ext cx="7692900" cy="41559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2200">
                <a:solidFill>
                  <a:schemeClr val="lt1"/>
                </a:solidFill>
                <a:latin typeface="Open Sans"/>
                <a:ea typeface="Open Sans"/>
                <a:cs typeface="Open Sans"/>
                <a:sym typeface="Open Sans"/>
              </a:rPr>
              <a:t>I</a:t>
            </a:r>
            <a:r>
              <a:rPr b="1" lang="en-US" sz="2000">
                <a:solidFill>
                  <a:schemeClr val="lt1"/>
                </a:solidFill>
                <a:latin typeface="Open Sans"/>
                <a:ea typeface="Open Sans"/>
                <a:cs typeface="Open Sans"/>
                <a:sym typeface="Open Sans"/>
              </a:rPr>
              <a:t>n the event of a laboratory accident:</a:t>
            </a:r>
            <a:endParaRPr b="1" sz="2000">
              <a:solidFill>
                <a:schemeClr val="dk1"/>
              </a:solidFill>
              <a:latin typeface="Open Sans"/>
              <a:ea typeface="Open Sans"/>
              <a:cs typeface="Open Sans"/>
              <a:sym typeface="Open Sans"/>
            </a:endParaRPr>
          </a:p>
          <a:p>
            <a:pPr indent="-444500" lvl="1" marL="869950" marR="0" rtl="0" algn="l">
              <a:lnSpc>
                <a:spcPct val="100000"/>
              </a:lnSpc>
              <a:spcBef>
                <a:spcPts val="0"/>
              </a:spcBef>
              <a:spcAft>
                <a:spcPts val="0"/>
              </a:spcAft>
              <a:buClr>
                <a:schemeClr val="lt1"/>
              </a:buClr>
              <a:buSzPts val="2000"/>
              <a:buFont typeface="Open Sans"/>
              <a:buChar char="–"/>
            </a:pPr>
            <a:r>
              <a:rPr i="0" lang="en-US" sz="2000" u="none" cap="none" strike="noStrike">
                <a:solidFill>
                  <a:schemeClr val="lt1"/>
                </a:solidFill>
                <a:latin typeface="Open Sans"/>
                <a:ea typeface="Open Sans"/>
                <a:cs typeface="Open Sans"/>
                <a:sym typeface="Open Sans"/>
              </a:rPr>
              <a:t>Tend to injured person.</a:t>
            </a:r>
            <a:endParaRPr sz="1000">
              <a:solidFill>
                <a:schemeClr val="lt1"/>
              </a:solidFill>
              <a:latin typeface="Open Sans"/>
              <a:ea typeface="Open Sans"/>
              <a:cs typeface="Open Sans"/>
              <a:sym typeface="Open Sans"/>
            </a:endParaRPr>
          </a:p>
          <a:p>
            <a:pPr indent="-444500" lvl="1" marL="869950" marR="0" rtl="0" algn="l">
              <a:lnSpc>
                <a:spcPct val="100000"/>
              </a:lnSpc>
              <a:spcBef>
                <a:spcPts val="480"/>
              </a:spcBef>
              <a:spcAft>
                <a:spcPts val="0"/>
              </a:spcAft>
              <a:buClr>
                <a:schemeClr val="lt1"/>
              </a:buClr>
              <a:buSzPts val="2000"/>
              <a:buFont typeface="Open Sans"/>
              <a:buChar char="–"/>
            </a:pPr>
            <a:r>
              <a:rPr i="0" lang="en-US" sz="2000" u="none" cap="none" strike="noStrike">
                <a:solidFill>
                  <a:schemeClr val="lt1"/>
                </a:solidFill>
                <a:latin typeface="Open Sans"/>
                <a:ea typeface="Open Sans"/>
                <a:cs typeface="Open Sans"/>
                <a:sym typeface="Open Sans"/>
              </a:rPr>
              <a:t>Seek medical attention at Tang or the Alta Bates ER at 2450 Ashby Avenue after hours. </a:t>
            </a:r>
            <a:endParaRPr sz="1000">
              <a:solidFill>
                <a:schemeClr val="lt1"/>
              </a:solidFill>
              <a:latin typeface="Open Sans"/>
              <a:ea typeface="Open Sans"/>
              <a:cs typeface="Open Sans"/>
              <a:sym typeface="Open Sans"/>
            </a:endParaRPr>
          </a:p>
          <a:p>
            <a:pPr indent="-444500" lvl="1" marL="869950" marR="0" rtl="0" algn="l">
              <a:lnSpc>
                <a:spcPct val="100000"/>
              </a:lnSpc>
              <a:spcBef>
                <a:spcPts val="480"/>
              </a:spcBef>
              <a:spcAft>
                <a:spcPts val="0"/>
              </a:spcAft>
              <a:buClr>
                <a:schemeClr val="lt1"/>
              </a:buClr>
              <a:buSzPts val="2000"/>
              <a:buFont typeface="Open Sans"/>
              <a:buChar char="–"/>
            </a:pPr>
            <a:r>
              <a:rPr i="0" lang="en-US" sz="2000" u="none" cap="none" strike="noStrike">
                <a:solidFill>
                  <a:schemeClr val="lt1"/>
                </a:solidFill>
                <a:latin typeface="Open Sans"/>
                <a:ea typeface="Open Sans"/>
                <a:cs typeface="Open Sans"/>
                <a:sym typeface="Open Sans"/>
              </a:rPr>
              <a:t>Immediately notify the PI or the lab supervisor of the incident.</a:t>
            </a:r>
            <a:endParaRPr sz="1000">
              <a:solidFill>
                <a:schemeClr val="lt1"/>
              </a:solidFill>
              <a:latin typeface="Open Sans"/>
              <a:ea typeface="Open Sans"/>
              <a:cs typeface="Open Sans"/>
              <a:sym typeface="Open Sans"/>
            </a:endParaRPr>
          </a:p>
          <a:p>
            <a:pPr indent="-444500" lvl="1" marL="869950" marR="0" rtl="0" algn="l">
              <a:lnSpc>
                <a:spcPct val="100000"/>
              </a:lnSpc>
              <a:spcBef>
                <a:spcPts val="480"/>
              </a:spcBef>
              <a:spcAft>
                <a:spcPts val="0"/>
              </a:spcAft>
              <a:buClr>
                <a:schemeClr val="lt1"/>
              </a:buClr>
              <a:buSzPts val="2000"/>
              <a:buFont typeface="Open Sans"/>
              <a:buChar char="–"/>
            </a:pPr>
            <a:r>
              <a:rPr i="0" lang="en-US" sz="2000" u="none" cap="none" strike="noStrike">
                <a:solidFill>
                  <a:schemeClr val="lt1"/>
                </a:solidFill>
                <a:latin typeface="Open Sans"/>
                <a:ea typeface="Open Sans"/>
                <a:cs typeface="Open Sans"/>
                <a:sym typeface="Open Sans"/>
              </a:rPr>
              <a:t>Initiate clean up procedures.</a:t>
            </a:r>
            <a:endParaRPr sz="1000">
              <a:solidFill>
                <a:schemeClr val="lt1"/>
              </a:solidFill>
              <a:latin typeface="Open Sans"/>
              <a:ea typeface="Open Sans"/>
              <a:cs typeface="Open Sans"/>
              <a:sym typeface="Open Sans"/>
            </a:endParaRPr>
          </a:p>
          <a:p>
            <a:pPr indent="-444500" lvl="1" marL="869950" marR="0" rtl="0" algn="l">
              <a:lnSpc>
                <a:spcPct val="100000"/>
              </a:lnSpc>
              <a:spcBef>
                <a:spcPts val="480"/>
              </a:spcBef>
              <a:spcAft>
                <a:spcPts val="0"/>
              </a:spcAft>
              <a:buClr>
                <a:schemeClr val="lt1"/>
              </a:buClr>
              <a:buSzPts val="2000"/>
              <a:buFont typeface="Open Sans"/>
              <a:buChar char="–"/>
            </a:pPr>
            <a:r>
              <a:rPr i="0" lang="en-US" sz="2000" u="none" cap="none" strike="noStrike">
                <a:solidFill>
                  <a:schemeClr val="lt1"/>
                </a:solidFill>
                <a:latin typeface="Open Sans"/>
                <a:ea typeface="Open Sans"/>
                <a:cs typeface="Open Sans"/>
                <a:sym typeface="Open Sans"/>
              </a:rPr>
              <a:t>Notify EH&amp;S within 8 business hours of a biohazardous spill or if recombinant DNA was involved (but immediately in the event of large spills or injury): </a:t>
            </a:r>
            <a:endParaRPr sz="1000">
              <a:solidFill>
                <a:schemeClr val="lt1"/>
              </a:solidFill>
              <a:latin typeface="Open Sans"/>
              <a:ea typeface="Open Sans"/>
              <a:cs typeface="Open Sans"/>
              <a:sym typeface="Open Sans"/>
            </a:endParaRPr>
          </a:p>
          <a:p>
            <a:pPr indent="-241300" lvl="3" marL="1600200" marR="0" rtl="0" algn="l">
              <a:lnSpc>
                <a:spcPct val="100000"/>
              </a:lnSpc>
              <a:spcBef>
                <a:spcPts val="360"/>
              </a:spcBef>
              <a:spcAft>
                <a:spcPts val="0"/>
              </a:spcAft>
              <a:buClr>
                <a:schemeClr val="lt1"/>
              </a:buClr>
              <a:buSzPts val="2000"/>
              <a:buFont typeface="Open Sans"/>
              <a:buChar char="–"/>
            </a:pPr>
            <a:r>
              <a:rPr i="0" lang="en-US" sz="2000" u="none" cap="none" strike="noStrike">
                <a:solidFill>
                  <a:schemeClr val="lt1"/>
                </a:solidFill>
                <a:latin typeface="Open Sans"/>
                <a:ea typeface="Open Sans"/>
                <a:cs typeface="Open Sans"/>
                <a:sym typeface="Open Sans"/>
              </a:rPr>
              <a:t>(510)-642-3073 </a:t>
            </a:r>
            <a:endParaRPr sz="2000">
              <a:latin typeface="Open Sans"/>
              <a:ea typeface="Open Sans"/>
              <a:cs typeface="Open Sans"/>
              <a:sym typeface="Open Sans"/>
            </a:endParaRPr>
          </a:p>
          <a:p>
            <a:pPr indent="-241300" lvl="3" marL="1600200" marR="0" rtl="0" algn="l">
              <a:lnSpc>
                <a:spcPct val="100000"/>
              </a:lnSpc>
              <a:spcBef>
                <a:spcPts val="360"/>
              </a:spcBef>
              <a:spcAft>
                <a:spcPts val="0"/>
              </a:spcAft>
              <a:buClr>
                <a:schemeClr val="lt1"/>
              </a:buClr>
              <a:buSzPts val="2000"/>
              <a:buFont typeface="Open Sans"/>
              <a:buChar char="–"/>
            </a:pPr>
            <a:r>
              <a:rPr i="0" lang="en-US" sz="2000" u="none" cap="none" strike="noStrike">
                <a:solidFill>
                  <a:schemeClr val="lt1"/>
                </a:solidFill>
                <a:latin typeface="Open Sans"/>
                <a:ea typeface="Open Sans"/>
                <a:cs typeface="Open Sans"/>
                <a:sym typeface="Open Sans"/>
              </a:rPr>
              <a:t>(510)-642-3333 (After Hours)</a:t>
            </a:r>
            <a:endParaRPr sz="2000">
              <a:latin typeface="Open Sans"/>
              <a:ea typeface="Open Sans"/>
              <a:cs typeface="Open Sans"/>
              <a:sym typeface="Open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70C0"/>
        </a:solidFill>
      </p:bgPr>
    </p:bg>
    <p:spTree>
      <p:nvGrpSpPr>
        <p:cNvPr id="192" name="Shape 192"/>
        <p:cNvGrpSpPr/>
        <p:nvPr/>
      </p:nvGrpSpPr>
      <p:grpSpPr>
        <a:xfrm>
          <a:off x="0" y="0"/>
          <a:ext cx="0" cy="0"/>
          <a:chOff x="0" y="0"/>
          <a:chExt cx="0" cy="0"/>
        </a:xfrm>
      </p:grpSpPr>
      <p:sp>
        <p:nvSpPr>
          <p:cNvPr id="193" name="Google Shape;193;p29"/>
          <p:cNvSpPr txBox="1"/>
          <p:nvPr>
            <p:ph type="title"/>
          </p:nvPr>
        </p:nvSpPr>
        <p:spPr>
          <a:xfrm>
            <a:off x="320040" y="228600"/>
            <a:ext cx="8229600" cy="677100"/>
          </a:xfrm>
          <a:prstGeom prst="rect">
            <a:avLst/>
          </a:prstGeom>
          <a:solidFill>
            <a:srgbClr val="19183A"/>
          </a:solidFill>
          <a:ln>
            <a:noFill/>
          </a:ln>
        </p:spPr>
        <p:txBody>
          <a:bodyPr anchorCtr="0" anchor="ctr" bIns="45700" lIns="91425" spcFirstLastPara="1" rIns="91425" wrap="square" tIns="45700">
            <a:spAutoFit/>
          </a:bodyPr>
          <a:lstStyle/>
          <a:p>
            <a:pPr indent="0" lvl="0" marL="0" rtl="0" algn="l">
              <a:lnSpc>
                <a:spcPct val="100000"/>
              </a:lnSpc>
              <a:spcBef>
                <a:spcPts val="0"/>
              </a:spcBef>
              <a:spcAft>
                <a:spcPts val="0"/>
              </a:spcAft>
              <a:buClr>
                <a:srgbClr val="FDB515"/>
              </a:buClr>
              <a:buSzPts val="5000"/>
              <a:buFont typeface="Georgia"/>
              <a:buNone/>
            </a:pPr>
            <a:r>
              <a:rPr lang="en-US" sz="3800">
                <a:solidFill>
                  <a:srgbClr val="F3F3F3"/>
                </a:solidFill>
                <a:latin typeface="Open Sans"/>
                <a:ea typeface="Open Sans"/>
                <a:cs typeface="Open Sans"/>
                <a:sym typeface="Open Sans"/>
              </a:rPr>
              <a:t>Conclusion</a:t>
            </a:r>
            <a:endParaRPr sz="3800">
              <a:solidFill>
                <a:srgbClr val="F3F3F3"/>
              </a:solidFill>
            </a:endParaRPr>
          </a:p>
        </p:txBody>
      </p:sp>
      <p:sp>
        <p:nvSpPr>
          <p:cNvPr id="194" name="Google Shape;194;p29"/>
          <p:cNvSpPr txBox="1"/>
          <p:nvPr>
            <p:ph idx="1" type="body"/>
          </p:nvPr>
        </p:nvSpPr>
        <p:spPr>
          <a:xfrm>
            <a:off x="320050" y="1143000"/>
            <a:ext cx="7520700" cy="4082100"/>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Clr>
                <a:schemeClr val="lt1"/>
              </a:buClr>
              <a:buSzPts val="2400"/>
              <a:buFont typeface="Arial"/>
              <a:buNone/>
            </a:pPr>
            <a:r>
              <a:rPr i="0" lang="en-US" sz="2400" u="none">
                <a:solidFill>
                  <a:schemeClr val="lt1"/>
                </a:solidFill>
                <a:latin typeface="Open Sans"/>
                <a:ea typeface="Open Sans"/>
                <a:cs typeface="Open Sans"/>
                <a:sym typeface="Open Sans"/>
              </a:rPr>
              <a:t>This training is designed to inform you of the regulatory requirements regarding use of biological materials and our lab’s implementation of the campus safety requirements.  </a:t>
            </a:r>
            <a:endParaRPr i="0" sz="2400" u="none">
              <a:solidFill>
                <a:schemeClr val="lt1"/>
              </a:solidFill>
              <a:latin typeface="Open Sans"/>
              <a:ea typeface="Open Sans"/>
              <a:cs typeface="Open Sans"/>
              <a:sym typeface="Open Sans"/>
            </a:endParaRPr>
          </a:p>
          <a:p>
            <a:pPr indent="0" lvl="0" marL="0" marR="0" rtl="0" algn="l">
              <a:lnSpc>
                <a:spcPct val="90000"/>
              </a:lnSpc>
              <a:spcBef>
                <a:spcPts val="0"/>
              </a:spcBef>
              <a:spcAft>
                <a:spcPts val="0"/>
              </a:spcAft>
              <a:buClr>
                <a:schemeClr val="lt1"/>
              </a:buClr>
              <a:buSzPts val="2400"/>
              <a:buFont typeface="Arial"/>
              <a:buNone/>
            </a:pPr>
            <a:r>
              <a:t/>
            </a:r>
            <a:endParaRPr i="1">
              <a:latin typeface="Open Sans"/>
              <a:ea typeface="Open Sans"/>
              <a:cs typeface="Open Sans"/>
              <a:sym typeface="Open Sans"/>
            </a:endParaRPr>
          </a:p>
          <a:p>
            <a:pPr indent="0" lvl="0" marL="0" marR="0" rtl="0" algn="l">
              <a:lnSpc>
                <a:spcPct val="90000"/>
              </a:lnSpc>
              <a:spcBef>
                <a:spcPts val="0"/>
              </a:spcBef>
              <a:spcAft>
                <a:spcPts val="0"/>
              </a:spcAft>
              <a:buClr>
                <a:schemeClr val="lt1"/>
              </a:buClr>
              <a:buSzPts val="2400"/>
              <a:buFont typeface="Arial"/>
              <a:buNone/>
            </a:pPr>
            <a:r>
              <a:rPr i="1" lang="en-US" sz="2400" u="none">
                <a:solidFill>
                  <a:schemeClr val="lt1"/>
                </a:solidFill>
                <a:latin typeface="Open Sans"/>
                <a:ea typeface="Open Sans"/>
                <a:cs typeface="Open Sans"/>
                <a:sym typeface="Open Sans"/>
              </a:rPr>
              <a:t>All experiments with infectious agents (that may infect humans, plants, and animals) human clinical specimens, animal zoonotic specimens (NHP, sheep) require BUA approval by CLEB and any changes require an approved amendment to the BUA.</a:t>
            </a:r>
            <a:r>
              <a:rPr i="0" lang="en-US" sz="2400" u="none">
                <a:solidFill>
                  <a:schemeClr val="lt1"/>
                </a:solidFill>
                <a:latin typeface="Open Sans"/>
                <a:ea typeface="Open Sans"/>
                <a:cs typeface="Open Sans"/>
                <a:sym typeface="Open Sans"/>
              </a:rPr>
              <a:t> I will contact the Biosafety Officer for assistance, if needed.  </a:t>
            </a:r>
            <a:endParaRPr>
              <a:latin typeface="Open Sans"/>
              <a:ea typeface="Open Sans"/>
              <a:cs typeface="Open Sans"/>
              <a:sym typeface="Open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30"/>
          <p:cNvSpPr txBox="1"/>
          <p:nvPr>
            <p:ph type="title"/>
          </p:nvPr>
        </p:nvSpPr>
        <p:spPr>
          <a:xfrm>
            <a:off x="320040" y="228600"/>
            <a:ext cx="8229600" cy="677100"/>
          </a:xfrm>
          <a:prstGeom prst="rect">
            <a:avLst/>
          </a:prstGeom>
          <a:solidFill>
            <a:srgbClr val="19183A"/>
          </a:solidFill>
          <a:ln>
            <a:noFill/>
          </a:ln>
        </p:spPr>
        <p:txBody>
          <a:bodyPr anchorCtr="0" anchor="ctr" bIns="45700" lIns="91425" spcFirstLastPara="1" rIns="91425" wrap="square" tIns="45700">
            <a:spAutoFit/>
          </a:bodyPr>
          <a:lstStyle/>
          <a:p>
            <a:pPr indent="0" lvl="0" marL="0" rtl="0" algn="l">
              <a:lnSpc>
                <a:spcPct val="100000"/>
              </a:lnSpc>
              <a:spcBef>
                <a:spcPts val="0"/>
              </a:spcBef>
              <a:spcAft>
                <a:spcPts val="0"/>
              </a:spcAft>
              <a:buClr>
                <a:srgbClr val="FDB515"/>
              </a:buClr>
              <a:buSzPts val="5000"/>
              <a:buFont typeface="Georgia"/>
              <a:buNone/>
            </a:pPr>
            <a:r>
              <a:rPr lang="en-US" sz="3800">
                <a:solidFill>
                  <a:srgbClr val="F3F3F3"/>
                </a:solidFill>
                <a:latin typeface="Open Sans"/>
                <a:ea typeface="Open Sans"/>
                <a:cs typeface="Open Sans"/>
                <a:sym typeface="Open Sans"/>
              </a:rPr>
              <a:t>Training Documentation:</a:t>
            </a:r>
            <a:endParaRPr sz="3800">
              <a:solidFill>
                <a:srgbClr val="F3F3F3"/>
              </a:solidFill>
            </a:endParaRPr>
          </a:p>
        </p:txBody>
      </p:sp>
      <p:sp>
        <p:nvSpPr>
          <p:cNvPr id="200" name="Google Shape;200;p30"/>
          <p:cNvSpPr txBox="1"/>
          <p:nvPr>
            <p:ph idx="1" type="body"/>
          </p:nvPr>
        </p:nvSpPr>
        <p:spPr>
          <a:xfrm>
            <a:off x="320050" y="1143000"/>
            <a:ext cx="7292100" cy="25257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i="0" lang="en-US" sz="2400" u="none">
                <a:solidFill>
                  <a:schemeClr val="lt1"/>
                </a:solidFill>
                <a:latin typeface="Open Sans"/>
                <a:ea typeface="Open Sans"/>
                <a:cs typeface="Open Sans"/>
                <a:sym typeface="Open Sans"/>
              </a:rPr>
              <a:t>Please keep a record of lab members who have completed this lab specific training, include:  </a:t>
            </a:r>
            <a:endParaRPr>
              <a:latin typeface="Open Sans"/>
              <a:ea typeface="Open Sans"/>
              <a:cs typeface="Open Sans"/>
              <a:sym typeface="Open Sans"/>
            </a:endParaRPr>
          </a:p>
          <a:p>
            <a:pPr indent="-381000" lvl="0" marL="457200" marR="2992582" rtl="0" algn="l">
              <a:lnSpc>
                <a:spcPct val="100000"/>
              </a:lnSpc>
              <a:spcBef>
                <a:spcPts val="480"/>
              </a:spcBef>
              <a:spcAft>
                <a:spcPts val="0"/>
              </a:spcAft>
              <a:buClr>
                <a:schemeClr val="lt1"/>
              </a:buClr>
              <a:buSzPts val="2400"/>
              <a:buFont typeface="Open Sans"/>
              <a:buChar char="•"/>
            </a:pPr>
            <a:r>
              <a:rPr i="0" lang="en-US" sz="2400" u="none" cap="none" strike="noStrike">
                <a:solidFill>
                  <a:schemeClr val="lt1"/>
                </a:solidFill>
                <a:latin typeface="Open Sans"/>
                <a:ea typeface="Open Sans"/>
                <a:cs typeface="Open Sans"/>
                <a:sym typeface="Open Sans"/>
              </a:rPr>
              <a:t>Trainee name (first, last)</a:t>
            </a:r>
            <a:endParaRPr>
              <a:latin typeface="Open Sans"/>
              <a:ea typeface="Open Sans"/>
              <a:cs typeface="Open Sans"/>
              <a:sym typeface="Open Sans"/>
            </a:endParaRPr>
          </a:p>
          <a:p>
            <a:pPr indent="-381000" lvl="0" marL="457200" marR="2992582" rtl="0" algn="l">
              <a:lnSpc>
                <a:spcPct val="100000"/>
              </a:lnSpc>
              <a:spcBef>
                <a:spcPts val="0"/>
              </a:spcBef>
              <a:spcAft>
                <a:spcPts val="0"/>
              </a:spcAft>
              <a:buClr>
                <a:schemeClr val="lt1"/>
              </a:buClr>
              <a:buSzPts val="2400"/>
              <a:buFont typeface="Open Sans"/>
              <a:buChar char="•"/>
            </a:pPr>
            <a:r>
              <a:rPr i="0" lang="en-US" sz="2400" u="none" cap="none" strike="noStrike">
                <a:solidFill>
                  <a:schemeClr val="lt1"/>
                </a:solidFill>
                <a:latin typeface="Open Sans"/>
                <a:ea typeface="Open Sans"/>
                <a:cs typeface="Open Sans"/>
                <a:sym typeface="Open Sans"/>
              </a:rPr>
              <a:t>E-mail</a:t>
            </a:r>
            <a:endParaRPr>
              <a:latin typeface="Open Sans"/>
              <a:ea typeface="Open Sans"/>
              <a:cs typeface="Open Sans"/>
              <a:sym typeface="Open Sans"/>
            </a:endParaRPr>
          </a:p>
          <a:p>
            <a:pPr indent="-381000" lvl="0" marL="457200" marR="2992582" rtl="0" algn="l">
              <a:lnSpc>
                <a:spcPct val="100000"/>
              </a:lnSpc>
              <a:spcBef>
                <a:spcPts val="0"/>
              </a:spcBef>
              <a:spcAft>
                <a:spcPts val="0"/>
              </a:spcAft>
              <a:buClr>
                <a:schemeClr val="lt1"/>
              </a:buClr>
              <a:buSzPts val="2400"/>
              <a:buFont typeface="Open Sans"/>
              <a:buChar char="•"/>
            </a:pPr>
            <a:r>
              <a:rPr i="0" lang="en-US" sz="2400" u="none" cap="none" strike="noStrike">
                <a:solidFill>
                  <a:schemeClr val="lt1"/>
                </a:solidFill>
                <a:latin typeface="Open Sans"/>
                <a:ea typeface="Open Sans"/>
                <a:cs typeface="Open Sans"/>
                <a:sym typeface="Open Sans"/>
              </a:rPr>
              <a:t>Signature</a:t>
            </a:r>
            <a:endParaRPr>
              <a:latin typeface="Open Sans"/>
              <a:ea typeface="Open Sans"/>
              <a:cs typeface="Open Sans"/>
              <a:sym typeface="Open Sans"/>
            </a:endParaRPr>
          </a:p>
          <a:p>
            <a:pPr indent="-381000" lvl="0" marL="457200" marR="2992582" rtl="0" algn="l">
              <a:lnSpc>
                <a:spcPct val="100000"/>
              </a:lnSpc>
              <a:spcBef>
                <a:spcPts val="0"/>
              </a:spcBef>
              <a:spcAft>
                <a:spcPts val="0"/>
              </a:spcAft>
              <a:buClr>
                <a:schemeClr val="lt1"/>
              </a:buClr>
              <a:buSzPts val="2400"/>
              <a:buFont typeface="Open Sans"/>
              <a:buChar char="•"/>
            </a:pPr>
            <a:r>
              <a:rPr i="0" lang="en-US" sz="2400" u="none" cap="none" strike="noStrike">
                <a:solidFill>
                  <a:schemeClr val="lt1"/>
                </a:solidFill>
                <a:latin typeface="Open Sans"/>
                <a:ea typeface="Open Sans"/>
                <a:cs typeface="Open Sans"/>
                <a:sym typeface="Open Sans"/>
              </a:rPr>
              <a:t>Date of training completion</a:t>
            </a:r>
            <a:endParaRPr>
              <a:latin typeface="Open Sans"/>
              <a:ea typeface="Open Sans"/>
              <a:cs typeface="Open Sans"/>
              <a:sym typeface="Open Sans"/>
            </a:endParaRPr>
          </a:p>
        </p:txBody>
      </p:sp>
      <p:sp>
        <p:nvSpPr>
          <p:cNvPr id="201" name="Google Shape;201;p30"/>
          <p:cNvSpPr/>
          <p:nvPr/>
        </p:nvSpPr>
        <p:spPr>
          <a:xfrm>
            <a:off x="3545900" y="2838075"/>
            <a:ext cx="4835100" cy="2525700"/>
          </a:xfrm>
          <a:prstGeom prst="rect">
            <a:avLst/>
          </a:prstGeom>
          <a:solidFill>
            <a:srgbClr val="19183A"/>
          </a:solidFill>
          <a:ln cap="flat" cmpd="sng" w="9525">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202" name="Google Shape;202;p30"/>
          <p:cNvGraphicFramePr/>
          <p:nvPr/>
        </p:nvGraphicFramePr>
        <p:xfrm>
          <a:off x="3673437" y="2992575"/>
          <a:ext cx="3000000" cy="3000000"/>
        </p:xfrm>
        <a:graphic>
          <a:graphicData uri="http://schemas.openxmlformats.org/drawingml/2006/table">
            <a:tbl>
              <a:tblPr>
                <a:noFill/>
                <a:tableStyleId>{85259EF2-76A0-4722-958B-50BE152114DE}</a:tableStyleId>
              </a:tblPr>
              <a:tblGrid>
                <a:gridCol w="770450"/>
                <a:gridCol w="770450"/>
                <a:gridCol w="1185775"/>
                <a:gridCol w="1116900"/>
                <a:gridCol w="701575"/>
              </a:tblGrid>
              <a:tr h="640525">
                <a:tc>
                  <a:txBody>
                    <a:bodyPr/>
                    <a:lstStyle/>
                    <a:p>
                      <a:pPr indent="0" lvl="0" marL="0" marR="0" rtl="0" algn="ctr">
                        <a:lnSpc>
                          <a:spcPct val="100000"/>
                        </a:lnSpc>
                        <a:spcBef>
                          <a:spcPts val="0"/>
                        </a:spcBef>
                        <a:spcAft>
                          <a:spcPts val="0"/>
                        </a:spcAft>
                        <a:buClr>
                          <a:srgbClr val="FFFFFF"/>
                        </a:buClr>
                        <a:buSzPts val="900"/>
                        <a:buFont typeface="Calibri"/>
                        <a:buNone/>
                      </a:pPr>
                      <a:r>
                        <a:rPr b="1" i="0" lang="en-US" sz="1100" u="none" cap="none" strike="noStrike">
                          <a:solidFill>
                            <a:schemeClr val="lt1"/>
                          </a:solidFill>
                          <a:latin typeface="Open Sans"/>
                          <a:ea typeface="Open Sans"/>
                          <a:cs typeface="Open Sans"/>
                          <a:sym typeface="Open Sans"/>
                        </a:rPr>
                        <a:t>First Name</a:t>
                      </a:r>
                      <a:endParaRPr sz="1600">
                        <a:solidFill>
                          <a:schemeClr val="lt1"/>
                        </a:solidFill>
                        <a:latin typeface="Open Sans"/>
                        <a:ea typeface="Open Sans"/>
                        <a:cs typeface="Open Sans"/>
                        <a:sym typeface="Open Sans"/>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rgbClr val="666666"/>
                    </a:solidFill>
                  </a:tcPr>
                </a:tc>
                <a:tc>
                  <a:txBody>
                    <a:bodyPr/>
                    <a:lstStyle/>
                    <a:p>
                      <a:pPr indent="0" lvl="0" marL="0" marR="0" rtl="0" algn="ctr">
                        <a:lnSpc>
                          <a:spcPct val="100000"/>
                        </a:lnSpc>
                        <a:spcBef>
                          <a:spcPts val="0"/>
                        </a:spcBef>
                        <a:spcAft>
                          <a:spcPts val="0"/>
                        </a:spcAft>
                        <a:buClr>
                          <a:srgbClr val="FFFFFF"/>
                        </a:buClr>
                        <a:buSzPts val="900"/>
                        <a:buFont typeface="Calibri"/>
                        <a:buNone/>
                      </a:pPr>
                      <a:r>
                        <a:rPr b="1" i="0" lang="en-US" sz="1100" u="none" cap="none" strike="noStrike">
                          <a:solidFill>
                            <a:schemeClr val="lt1"/>
                          </a:solidFill>
                          <a:latin typeface="Open Sans"/>
                          <a:ea typeface="Open Sans"/>
                          <a:cs typeface="Open Sans"/>
                          <a:sym typeface="Open Sans"/>
                        </a:rPr>
                        <a:t>Last Name</a:t>
                      </a:r>
                      <a:endParaRPr sz="1600">
                        <a:solidFill>
                          <a:schemeClr val="lt1"/>
                        </a:solidFill>
                        <a:latin typeface="Open Sans"/>
                        <a:ea typeface="Open Sans"/>
                        <a:cs typeface="Open Sans"/>
                        <a:sym typeface="Open Sans"/>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rgbClr val="666666"/>
                    </a:solidFill>
                  </a:tcPr>
                </a:tc>
                <a:tc>
                  <a:txBody>
                    <a:bodyPr/>
                    <a:lstStyle/>
                    <a:p>
                      <a:pPr indent="0" lvl="0" marL="0" marR="0" rtl="0" algn="ctr">
                        <a:lnSpc>
                          <a:spcPct val="100000"/>
                        </a:lnSpc>
                        <a:spcBef>
                          <a:spcPts val="0"/>
                        </a:spcBef>
                        <a:spcAft>
                          <a:spcPts val="0"/>
                        </a:spcAft>
                        <a:buClr>
                          <a:schemeClr val="dk2"/>
                        </a:buClr>
                        <a:buSzPts val="900"/>
                        <a:buFont typeface="Calibri"/>
                        <a:buNone/>
                      </a:pPr>
                      <a:r>
                        <a:rPr b="1" i="0" lang="en-US" sz="1100" u="none" cap="none" strike="noStrike">
                          <a:solidFill>
                            <a:schemeClr val="lt1"/>
                          </a:solidFill>
                          <a:latin typeface="Open Sans"/>
                          <a:ea typeface="Open Sans"/>
                          <a:cs typeface="Open Sans"/>
                          <a:sym typeface="Open Sans"/>
                        </a:rPr>
                        <a:t>email:</a:t>
                      </a:r>
                      <a:r>
                        <a:rPr b="1" i="0" lang="en-US" sz="900" u="none" cap="none" strike="noStrike">
                          <a:solidFill>
                            <a:schemeClr val="lt1"/>
                          </a:solidFill>
                          <a:latin typeface="Open Sans"/>
                          <a:ea typeface="Open Sans"/>
                          <a:cs typeface="Open Sans"/>
                          <a:sym typeface="Open Sans"/>
                        </a:rPr>
                        <a:t> </a:t>
                      </a:r>
                      <a:r>
                        <a:rPr b="1" i="0" lang="en-US" sz="800" u="none" cap="none" strike="noStrike">
                          <a:solidFill>
                            <a:schemeClr val="lt1"/>
                          </a:solidFill>
                          <a:latin typeface="Open Sans"/>
                          <a:ea typeface="Open Sans"/>
                          <a:cs typeface="Open Sans"/>
                          <a:sym typeface="Open Sans"/>
                        </a:rPr>
                        <a:t>___@berkeley.edu</a:t>
                      </a:r>
                      <a:endParaRPr sz="1600">
                        <a:solidFill>
                          <a:schemeClr val="lt1"/>
                        </a:solidFill>
                        <a:latin typeface="Open Sans"/>
                        <a:ea typeface="Open Sans"/>
                        <a:cs typeface="Open Sans"/>
                        <a:sym typeface="Open Sans"/>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rgbClr val="666666"/>
                    </a:solidFill>
                  </a:tcPr>
                </a:tc>
                <a:tc>
                  <a:txBody>
                    <a:bodyPr/>
                    <a:lstStyle/>
                    <a:p>
                      <a:pPr indent="0" lvl="0" marL="0" marR="0" rtl="0" algn="ctr">
                        <a:lnSpc>
                          <a:spcPct val="100000"/>
                        </a:lnSpc>
                        <a:spcBef>
                          <a:spcPts val="0"/>
                        </a:spcBef>
                        <a:spcAft>
                          <a:spcPts val="0"/>
                        </a:spcAft>
                        <a:buClr>
                          <a:srgbClr val="FFFFFF"/>
                        </a:buClr>
                        <a:buSzPts val="900"/>
                        <a:buFont typeface="Calibri"/>
                        <a:buNone/>
                      </a:pPr>
                      <a:r>
                        <a:rPr b="1" i="0" lang="en-US" sz="1100" u="none" cap="none" strike="noStrike">
                          <a:solidFill>
                            <a:schemeClr val="lt1"/>
                          </a:solidFill>
                          <a:latin typeface="Open Sans"/>
                          <a:ea typeface="Open Sans"/>
                          <a:cs typeface="Open Sans"/>
                          <a:sym typeface="Open Sans"/>
                        </a:rPr>
                        <a:t>Signature</a:t>
                      </a:r>
                      <a:endParaRPr sz="1600">
                        <a:solidFill>
                          <a:schemeClr val="lt1"/>
                        </a:solidFill>
                        <a:latin typeface="Open Sans"/>
                        <a:ea typeface="Open Sans"/>
                        <a:cs typeface="Open Sans"/>
                        <a:sym typeface="Open Sans"/>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rgbClr val="666666"/>
                    </a:solidFill>
                  </a:tcPr>
                </a:tc>
                <a:tc>
                  <a:txBody>
                    <a:bodyPr/>
                    <a:lstStyle/>
                    <a:p>
                      <a:pPr indent="0" lvl="0" marL="0" marR="0" rtl="0" algn="ctr">
                        <a:lnSpc>
                          <a:spcPct val="100000"/>
                        </a:lnSpc>
                        <a:spcBef>
                          <a:spcPts val="0"/>
                        </a:spcBef>
                        <a:spcAft>
                          <a:spcPts val="0"/>
                        </a:spcAft>
                        <a:buClr>
                          <a:schemeClr val="lt1"/>
                        </a:buClr>
                        <a:buSzPts val="900"/>
                        <a:buFont typeface="Calibri"/>
                        <a:buNone/>
                      </a:pPr>
                      <a:r>
                        <a:rPr b="1" i="0" lang="en-US" sz="1100" u="none" cap="none" strike="noStrike">
                          <a:solidFill>
                            <a:schemeClr val="lt1"/>
                          </a:solidFill>
                          <a:latin typeface="Open Sans"/>
                          <a:ea typeface="Open Sans"/>
                          <a:cs typeface="Open Sans"/>
                          <a:sym typeface="Open Sans"/>
                        </a:rPr>
                        <a:t>Date</a:t>
                      </a:r>
                      <a:endParaRPr sz="1600">
                        <a:solidFill>
                          <a:schemeClr val="lt1"/>
                        </a:solidFill>
                        <a:latin typeface="Open Sans"/>
                        <a:ea typeface="Open Sans"/>
                        <a:cs typeface="Open Sans"/>
                        <a:sym typeface="Open Sans"/>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rgbClr val="666666"/>
                    </a:solidFill>
                  </a:tcPr>
                </a:tc>
              </a:tr>
              <a:tr h="510650">
                <a:tc>
                  <a:txBody>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3F3"/>
                    </a:solidFill>
                  </a:tcPr>
                </a:tc>
                <a:tc>
                  <a:txBody>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3F3"/>
                    </a:solidFill>
                  </a:tcPr>
                </a:tc>
                <a:tc>
                  <a:txBody>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3F3"/>
                    </a:solidFill>
                  </a:tcPr>
                </a:tc>
                <a:tc>
                  <a:txBody>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3F3"/>
                    </a:solidFill>
                  </a:tcPr>
                </a:tc>
                <a:tc>
                  <a:txBody>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3F3"/>
                    </a:solidFill>
                  </a:tcPr>
                </a:tc>
              </a:tr>
              <a:tr h="511950">
                <a:tc>
                  <a:txBody>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9D9D9"/>
                    </a:solidFill>
                  </a:tcPr>
                </a:tc>
              </a:tr>
              <a:tr h="510650">
                <a:tc>
                  <a:txBody>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3F3"/>
                    </a:solidFill>
                  </a:tcPr>
                </a:tc>
                <a:tc>
                  <a:txBody>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3F3"/>
                    </a:solidFill>
                  </a:tcPr>
                </a:tc>
                <a:tc>
                  <a:txBody>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3F3"/>
                    </a:solidFill>
                  </a:tcPr>
                </a:tc>
                <a:tc>
                  <a:txBody>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3F3"/>
                    </a:solidFill>
                  </a:tcPr>
                </a:tc>
                <a:tc>
                  <a:txBody>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3F3"/>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70C0"/>
        </a:solidFill>
      </p:bgPr>
    </p:bg>
    <p:spTree>
      <p:nvGrpSpPr>
        <p:cNvPr id="108" name="Shape 108"/>
        <p:cNvGrpSpPr/>
        <p:nvPr/>
      </p:nvGrpSpPr>
      <p:grpSpPr>
        <a:xfrm>
          <a:off x="0" y="0"/>
          <a:ext cx="0" cy="0"/>
          <a:chOff x="0" y="0"/>
          <a:chExt cx="0" cy="0"/>
        </a:xfrm>
      </p:grpSpPr>
      <p:sp>
        <p:nvSpPr>
          <p:cNvPr id="109" name="Google Shape;109;p15"/>
          <p:cNvSpPr txBox="1"/>
          <p:nvPr>
            <p:ph type="ctrTitle"/>
          </p:nvPr>
        </p:nvSpPr>
        <p:spPr>
          <a:xfrm>
            <a:off x="685800" y="1438275"/>
            <a:ext cx="7399200" cy="1470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FDB515"/>
              </a:buClr>
              <a:buSzPts val="4500"/>
              <a:buFont typeface="Georgia"/>
              <a:buNone/>
            </a:pPr>
            <a:r>
              <a:rPr i="0" lang="en-US" sz="4000" u="none">
                <a:solidFill>
                  <a:srgbClr val="FFFFFF"/>
                </a:solidFill>
                <a:latin typeface="Open Sans"/>
                <a:ea typeface="Open Sans"/>
                <a:cs typeface="Open Sans"/>
                <a:sym typeface="Open Sans"/>
              </a:rPr>
              <a:t>Working with Biological Materials in the </a:t>
            </a:r>
            <a:br>
              <a:rPr i="0" lang="en-US" sz="4000" u="none">
                <a:solidFill>
                  <a:srgbClr val="FDB515"/>
                </a:solidFill>
                <a:latin typeface="Open Sans"/>
                <a:ea typeface="Open Sans"/>
                <a:cs typeface="Open Sans"/>
                <a:sym typeface="Open Sans"/>
              </a:rPr>
            </a:br>
            <a:r>
              <a:rPr i="1" lang="en-US" sz="4000" u="none">
                <a:solidFill>
                  <a:schemeClr val="lt1"/>
                </a:solidFill>
                <a:latin typeface="Open Sans"/>
                <a:ea typeface="Open Sans"/>
                <a:cs typeface="Open Sans"/>
                <a:sym typeface="Open Sans"/>
              </a:rPr>
              <a:t>_[name of PI]_ </a:t>
            </a:r>
            <a:r>
              <a:rPr i="0" lang="en-US" sz="4000" u="none">
                <a:solidFill>
                  <a:schemeClr val="lt1"/>
                </a:solidFill>
                <a:latin typeface="Open Sans"/>
                <a:ea typeface="Open Sans"/>
                <a:cs typeface="Open Sans"/>
                <a:sym typeface="Open Sans"/>
              </a:rPr>
              <a:t>Laboratory</a:t>
            </a:r>
            <a:endParaRPr sz="4000">
              <a:solidFill>
                <a:schemeClr val="lt1"/>
              </a:solidFill>
              <a:latin typeface="Open Sans"/>
              <a:ea typeface="Open Sans"/>
              <a:cs typeface="Open Sans"/>
              <a:sym typeface="Open Sans"/>
            </a:endParaRPr>
          </a:p>
        </p:txBody>
      </p:sp>
      <p:sp>
        <p:nvSpPr>
          <p:cNvPr id="110" name="Google Shape;110;p15"/>
          <p:cNvSpPr txBox="1"/>
          <p:nvPr>
            <p:ph idx="1" type="subTitle"/>
          </p:nvPr>
        </p:nvSpPr>
        <p:spPr>
          <a:xfrm>
            <a:off x="668275" y="4027050"/>
            <a:ext cx="7434300" cy="968400"/>
          </a:xfrm>
          <a:prstGeom prst="rect">
            <a:avLst/>
          </a:prstGeom>
          <a:noFill/>
          <a:ln>
            <a:noFill/>
          </a:ln>
        </p:spPr>
        <p:txBody>
          <a:bodyPr anchorCtr="0" anchor="t" bIns="45700" lIns="91425" spcFirstLastPara="1" rIns="91425" wrap="square" tIns="45700">
            <a:normAutofit/>
          </a:bodyPr>
          <a:lstStyle/>
          <a:p>
            <a:pPr indent="0" lvl="0" marL="0" rtl="0" algn="ctr">
              <a:lnSpc>
                <a:spcPct val="80000"/>
              </a:lnSpc>
              <a:spcBef>
                <a:spcPts val="0"/>
              </a:spcBef>
              <a:spcAft>
                <a:spcPts val="0"/>
              </a:spcAft>
              <a:buClr>
                <a:srgbClr val="FFFFFF"/>
              </a:buClr>
              <a:buSzPts val="1900"/>
              <a:buNone/>
            </a:pPr>
            <a:r>
              <a:rPr i="1" lang="en-US" sz="2000" u="none">
                <a:solidFill>
                  <a:srgbClr val="F3F3F3"/>
                </a:solidFill>
                <a:latin typeface="Open Sans"/>
                <a:ea typeface="Open Sans"/>
                <a:cs typeface="Open Sans"/>
                <a:sym typeface="Open Sans"/>
              </a:rPr>
              <a:t>[Name of PI] </a:t>
            </a:r>
            <a:endParaRPr sz="2000">
              <a:solidFill>
                <a:srgbClr val="F3F3F3"/>
              </a:solidFill>
              <a:latin typeface="Open Sans"/>
              <a:ea typeface="Open Sans"/>
              <a:cs typeface="Open Sans"/>
              <a:sym typeface="Open Sans"/>
            </a:endParaRPr>
          </a:p>
          <a:p>
            <a:pPr indent="0" lvl="0" marL="0" rtl="0" algn="ctr">
              <a:lnSpc>
                <a:spcPct val="80000"/>
              </a:lnSpc>
              <a:spcBef>
                <a:spcPts val="380"/>
              </a:spcBef>
              <a:spcAft>
                <a:spcPts val="0"/>
              </a:spcAft>
              <a:buClr>
                <a:srgbClr val="FFFFFF"/>
              </a:buClr>
              <a:buSzPts val="1900"/>
              <a:buNone/>
            </a:pPr>
            <a:r>
              <a:rPr i="1" lang="en-US" sz="2000" u="none">
                <a:solidFill>
                  <a:srgbClr val="F3F3F3"/>
                </a:solidFill>
                <a:latin typeface="Open Sans"/>
                <a:ea typeface="Open Sans"/>
                <a:cs typeface="Open Sans"/>
                <a:sym typeface="Open Sans"/>
              </a:rPr>
              <a:t>[Name of Department]</a:t>
            </a:r>
            <a:endParaRPr sz="2000">
              <a:solidFill>
                <a:srgbClr val="F3F3F3"/>
              </a:solidFill>
              <a:latin typeface="Open Sans"/>
              <a:ea typeface="Open Sans"/>
              <a:cs typeface="Open Sans"/>
              <a:sym typeface="Open Sans"/>
            </a:endParaRPr>
          </a:p>
          <a:p>
            <a:pPr indent="0" lvl="0" marL="0" rtl="0" algn="ctr">
              <a:lnSpc>
                <a:spcPct val="80000"/>
              </a:lnSpc>
              <a:spcBef>
                <a:spcPts val="380"/>
              </a:spcBef>
              <a:spcAft>
                <a:spcPts val="0"/>
              </a:spcAft>
              <a:buClr>
                <a:srgbClr val="FFFFFF"/>
              </a:buClr>
              <a:buSzPts val="1900"/>
              <a:buNone/>
            </a:pPr>
            <a:r>
              <a:rPr i="1" lang="en-US" sz="2000" u="none">
                <a:solidFill>
                  <a:srgbClr val="F3F3F3"/>
                </a:solidFill>
                <a:latin typeface="Open Sans"/>
                <a:ea typeface="Open Sans"/>
                <a:cs typeface="Open Sans"/>
                <a:sym typeface="Open Sans"/>
              </a:rPr>
              <a:t>[Date Training was Last Updated]</a:t>
            </a:r>
            <a:endParaRPr sz="2000">
              <a:solidFill>
                <a:srgbClr val="F3F3F3"/>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70C0"/>
        </a:solidFill>
      </p:bgPr>
    </p:bg>
    <p:spTree>
      <p:nvGrpSpPr>
        <p:cNvPr id="114" name="Shape 114"/>
        <p:cNvGrpSpPr/>
        <p:nvPr/>
      </p:nvGrpSpPr>
      <p:grpSpPr>
        <a:xfrm>
          <a:off x="0" y="0"/>
          <a:ext cx="0" cy="0"/>
          <a:chOff x="0" y="0"/>
          <a:chExt cx="0" cy="0"/>
        </a:xfrm>
      </p:grpSpPr>
      <p:sp>
        <p:nvSpPr>
          <p:cNvPr id="115" name="Google Shape;115;p16"/>
          <p:cNvSpPr txBox="1"/>
          <p:nvPr>
            <p:ph type="title"/>
          </p:nvPr>
        </p:nvSpPr>
        <p:spPr>
          <a:xfrm>
            <a:off x="320040" y="228600"/>
            <a:ext cx="8229600" cy="677100"/>
          </a:xfrm>
          <a:prstGeom prst="rect">
            <a:avLst/>
          </a:prstGeom>
          <a:solidFill>
            <a:srgbClr val="19183A"/>
          </a:solidFill>
          <a:ln>
            <a:noFill/>
          </a:ln>
        </p:spPr>
        <p:txBody>
          <a:bodyPr anchorCtr="0" anchor="ctr" bIns="45700" lIns="91425" spcFirstLastPara="1" rIns="91425" wrap="square" tIns="45700">
            <a:spAutoFit/>
          </a:bodyPr>
          <a:lstStyle/>
          <a:p>
            <a:pPr indent="0" lvl="0" marL="0" rtl="0" algn="l">
              <a:lnSpc>
                <a:spcPct val="100000"/>
              </a:lnSpc>
              <a:spcBef>
                <a:spcPts val="0"/>
              </a:spcBef>
              <a:spcAft>
                <a:spcPts val="0"/>
              </a:spcAft>
              <a:buClr>
                <a:srgbClr val="FDB515"/>
              </a:buClr>
              <a:buSzPts val="4500"/>
              <a:buFont typeface="Georgia"/>
              <a:buNone/>
            </a:pPr>
            <a:r>
              <a:rPr i="0" lang="en-US" sz="3800" u="none">
                <a:solidFill>
                  <a:srgbClr val="F3F3F3"/>
                </a:solidFill>
                <a:latin typeface="Open Sans"/>
                <a:ea typeface="Open Sans"/>
                <a:cs typeface="Open Sans"/>
                <a:sym typeface="Open Sans"/>
              </a:rPr>
              <a:t>Basic Requirements</a:t>
            </a:r>
            <a:endParaRPr sz="3800">
              <a:solidFill>
                <a:srgbClr val="F3F3F3"/>
              </a:solidFill>
              <a:latin typeface="Open Sans"/>
              <a:ea typeface="Open Sans"/>
              <a:cs typeface="Open Sans"/>
              <a:sym typeface="Open Sans"/>
            </a:endParaRPr>
          </a:p>
        </p:txBody>
      </p:sp>
      <p:sp>
        <p:nvSpPr>
          <p:cNvPr id="116" name="Google Shape;116;p16"/>
          <p:cNvSpPr txBox="1"/>
          <p:nvPr>
            <p:ph idx="1" type="body"/>
          </p:nvPr>
        </p:nvSpPr>
        <p:spPr>
          <a:xfrm>
            <a:off x="320040" y="1143000"/>
            <a:ext cx="8229600" cy="3417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i="0" lang="en-US" sz="2400" u="none" cap="none" strike="noStrike">
                <a:solidFill>
                  <a:schemeClr val="lt1"/>
                </a:solidFill>
                <a:latin typeface="Open Sans"/>
                <a:ea typeface="Open Sans"/>
                <a:cs typeface="Open Sans"/>
                <a:sym typeface="Open Sans"/>
              </a:rPr>
              <a:t>Research involving biological agents is regulated by the</a:t>
            </a:r>
            <a:r>
              <a:rPr i="0" lang="en-US" sz="2400" u="none" cap="none" strike="noStrike">
                <a:solidFill>
                  <a:schemeClr val="lt1"/>
                </a:solidFill>
                <a:latin typeface="Open Sans"/>
                <a:ea typeface="Open Sans"/>
                <a:cs typeface="Open Sans"/>
                <a:sym typeface="Open Sans"/>
              </a:rPr>
              <a:t> </a:t>
            </a:r>
            <a:r>
              <a:rPr i="0" lang="en-US" sz="2400" u="none" cap="none" strike="noStrike">
                <a:solidFill>
                  <a:schemeClr val="lt1"/>
                </a:solidFill>
                <a:latin typeface="Open Sans"/>
                <a:ea typeface="Open Sans"/>
                <a:cs typeface="Open Sans"/>
                <a:sym typeface="Open Sans"/>
              </a:rPr>
              <a:t>National Institutes of Health (NIH), Centers for</a:t>
            </a:r>
            <a:r>
              <a:rPr i="0" lang="en-US" sz="2400" u="none" cap="none" strike="noStrike">
                <a:solidFill>
                  <a:schemeClr val="lt1"/>
                </a:solidFill>
                <a:latin typeface="Open Sans"/>
                <a:ea typeface="Open Sans"/>
                <a:cs typeface="Open Sans"/>
                <a:sym typeface="Open Sans"/>
              </a:rPr>
              <a:t> </a:t>
            </a:r>
            <a:r>
              <a:rPr i="0" lang="en-US" sz="2400" u="none" cap="none" strike="noStrike">
                <a:solidFill>
                  <a:schemeClr val="lt1"/>
                </a:solidFill>
                <a:latin typeface="Open Sans"/>
                <a:ea typeface="Open Sans"/>
                <a:cs typeface="Open Sans"/>
                <a:sym typeface="Open Sans"/>
              </a:rPr>
              <a:t>Disease Control and Prevention, the US Department of Agriculture and the State of California. </a:t>
            </a:r>
            <a:endParaRPr i="0" sz="2400" u="none" cap="none" strike="noStrike">
              <a:solidFill>
                <a:schemeClr val="lt1"/>
              </a:solidFill>
              <a:latin typeface="Open Sans"/>
              <a:ea typeface="Open Sans"/>
              <a:cs typeface="Open Sans"/>
              <a:sym typeface="Open Sans"/>
            </a:endParaRPr>
          </a:p>
          <a:p>
            <a:pPr indent="0" lvl="0" marL="0" marR="0" rtl="0" algn="l">
              <a:lnSpc>
                <a:spcPct val="100000"/>
              </a:lnSpc>
              <a:spcBef>
                <a:spcPts val="0"/>
              </a:spcBef>
              <a:spcAft>
                <a:spcPts val="0"/>
              </a:spcAft>
              <a:buClr>
                <a:schemeClr val="lt1"/>
              </a:buClr>
              <a:buSzPts val="2400"/>
              <a:buFont typeface="Arial"/>
              <a:buNone/>
            </a:pPr>
            <a:r>
              <a:t/>
            </a:r>
            <a:endParaRPr>
              <a:latin typeface="Open Sans"/>
              <a:ea typeface="Open Sans"/>
              <a:cs typeface="Open Sans"/>
              <a:sym typeface="Open Sans"/>
            </a:endParaRPr>
          </a:p>
          <a:p>
            <a:pPr indent="0" lvl="0" marL="0" marR="0" rtl="0" algn="l">
              <a:lnSpc>
                <a:spcPct val="100000"/>
              </a:lnSpc>
              <a:spcBef>
                <a:spcPts val="0"/>
              </a:spcBef>
              <a:spcAft>
                <a:spcPts val="0"/>
              </a:spcAft>
              <a:buClr>
                <a:schemeClr val="lt1"/>
              </a:buClr>
              <a:buSzPts val="2400"/>
              <a:buFont typeface="Arial"/>
              <a:buNone/>
            </a:pPr>
            <a:r>
              <a:rPr i="0" lang="en-US" sz="2400" u="none" cap="none" strike="noStrike">
                <a:solidFill>
                  <a:schemeClr val="lt1"/>
                </a:solidFill>
                <a:latin typeface="Open Sans"/>
                <a:ea typeface="Open Sans"/>
                <a:cs typeface="Open Sans"/>
                <a:sym typeface="Open Sans"/>
              </a:rPr>
              <a:t>UC Berkeley requires a BUA approved by CLEB prior to the initiation of the experiment. CLEB works with the </a:t>
            </a:r>
            <a:r>
              <a:rPr lang="en-US">
                <a:latin typeface="Open Sans"/>
                <a:ea typeface="Open Sans"/>
                <a:cs typeface="Open Sans"/>
                <a:sym typeface="Open Sans"/>
              </a:rPr>
              <a:t>UC Berkeley EH&amp;S </a:t>
            </a:r>
            <a:r>
              <a:rPr i="0" lang="en-US" sz="2400" u="none" cap="none" strike="noStrike">
                <a:solidFill>
                  <a:schemeClr val="lt1"/>
                </a:solidFill>
                <a:latin typeface="Open Sans"/>
                <a:ea typeface="Open Sans"/>
                <a:cs typeface="Open Sans"/>
                <a:sym typeface="Open Sans"/>
              </a:rPr>
              <a:t>Biosafety Program, which can provide additional guidance (</a:t>
            </a:r>
            <a:r>
              <a:rPr i="0" lang="en-US" sz="2400" u="sng" cap="none" strike="noStrike">
                <a:solidFill>
                  <a:schemeClr val="lt1"/>
                </a:solidFill>
                <a:latin typeface="Open Sans"/>
                <a:ea typeface="Open Sans"/>
                <a:cs typeface="Open Sans"/>
                <a:sym typeface="Open Sans"/>
                <a:hlinkClick r:id="rId3">
                  <a:extLst>
                    <a:ext uri="{A12FA001-AC4F-418D-AE19-62706E023703}">
                      <ahyp:hlinkClr val="tx"/>
                    </a:ext>
                  </a:extLst>
                </a:hlinkClick>
              </a:rPr>
              <a:t>bso@berkeley.edu</a:t>
            </a:r>
            <a:r>
              <a:rPr i="0" lang="en-US" sz="2400" u="none" cap="none" strike="noStrike">
                <a:solidFill>
                  <a:schemeClr val="lt1"/>
                </a:solidFill>
                <a:latin typeface="Open Sans"/>
                <a:ea typeface="Open Sans"/>
                <a:cs typeface="Open Sans"/>
                <a:sym typeface="Open Sans"/>
              </a:rPr>
              <a:t>).</a:t>
            </a:r>
            <a:endParaRPr>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70C0"/>
        </a:solidFill>
      </p:bgPr>
    </p:bg>
    <p:spTree>
      <p:nvGrpSpPr>
        <p:cNvPr id="120" name="Shape 120"/>
        <p:cNvGrpSpPr/>
        <p:nvPr/>
      </p:nvGrpSpPr>
      <p:grpSpPr>
        <a:xfrm>
          <a:off x="0" y="0"/>
          <a:ext cx="0" cy="0"/>
          <a:chOff x="0" y="0"/>
          <a:chExt cx="0" cy="0"/>
        </a:xfrm>
      </p:grpSpPr>
      <p:sp>
        <p:nvSpPr>
          <p:cNvPr id="121" name="Google Shape;121;p17"/>
          <p:cNvSpPr txBox="1"/>
          <p:nvPr>
            <p:ph type="title"/>
          </p:nvPr>
        </p:nvSpPr>
        <p:spPr>
          <a:xfrm>
            <a:off x="320040" y="228600"/>
            <a:ext cx="8229600" cy="677100"/>
          </a:xfrm>
          <a:prstGeom prst="rect">
            <a:avLst/>
          </a:prstGeom>
        </p:spPr>
        <p:txBody>
          <a:bodyPr anchorCtr="0" anchor="ctr" bIns="45700" lIns="91425" spcFirstLastPara="1" rIns="91425" wrap="square" tIns="45700">
            <a:spAutoFit/>
          </a:bodyPr>
          <a:lstStyle/>
          <a:p>
            <a:pPr indent="0" lvl="0" marL="0" rtl="0" algn="l">
              <a:spcBef>
                <a:spcPts val="0"/>
              </a:spcBef>
              <a:spcAft>
                <a:spcPts val="0"/>
              </a:spcAft>
              <a:buClr>
                <a:srgbClr val="FDB515"/>
              </a:buClr>
              <a:buSzPts val="4500"/>
              <a:buFont typeface="Georgia"/>
              <a:buNone/>
            </a:pPr>
            <a:r>
              <a:rPr i="0" lang="en-US" u="none">
                <a:solidFill>
                  <a:srgbClr val="F3F3F3"/>
                </a:solidFill>
              </a:rPr>
              <a:t>Purpose of </a:t>
            </a:r>
            <a:r>
              <a:rPr lang="en-US">
                <a:solidFill>
                  <a:srgbClr val="F3F3F3"/>
                </a:solidFill>
              </a:rPr>
              <a:t>t</a:t>
            </a:r>
            <a:r>
              <a:rPr i="0" lang="en-US" u="none">
                <a:solidFill>
                  <a:srgbClr val="F3F3F3"/>
                </a:solidFill>
              </a:rPr>
              <a:t>his Training</a:t>
            </a:r>
            <a:endParaRPr>
              <a:solidFill>
                <a:srgbClr val="F3F3F3"/>
              </a:solidFill>
            </a:endParaRPr>
          </a:p>
        </p:txBody>
      </p:sp>
      <p:sp>
        <p:nvSpPr>
          <p:cNvPr id="122" name="Google Shape;122;p17"/>
          <p:cNvSpPr txBox="1"/>
          <p:nvPr>
            <p:ph idx="1" type="body"/>
          </p:nvPr>
        </p:nvSpPr>
        <p:spPr>
          <a:xfrm>
            <a:off x="320040" y="1143000"/>
            <a:ext cx="8229600" cy="1569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i="0" lang="en-US" sz="2400" u="none" cap="none" strike="noStrike">
                <a:solidFill>
                  <a:schemeClr val="lt1"/>
                </a:solidFill>
                <a:latin typeface="Open Sans"/>
                <a:ea typeface="Open Sans"/>
                <a:cs typeface="Open Sans"/>
                <a:sym typeface="Open Sans"/>
              </a:rPr>
              <a:t>UC Berkeley and CLEB require that the PI provide lab-specific biosafety training on the hazards of the specific experimental procedures used in their laboratory to members of their research group. </a:t>
            </a:r>
            <a:endParaRPr>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70C0"/>
        </a:solidFill>
      </p:bgPr>
    </p:bg>
    <p:spTree>
      <p:nvGrpSpPr>
        <p:cNvPr id="126" name="Shape 126"/>
        <p:cNvGrpSpPr/>
        <p:nvPr/>
      </p:nvGrpSpPr>
      <p:grpSpPr>
        <a:xfrm>
          <a:off x="0" y="0"/>
          <a:ext cx="0" cy="0"/>
          <a:chOff x="0" y="0"/>
          <a:chExt cx="0" cy="0"/>
        </a:xfrm>
      </p:grpSpPr>
      <p:sp>
        <p:nvSpPr>
          <p:cNvPr id="127" name="Google Shape;127;p18"/>
          <p:cNvSpPr txBox="1"/>
          <p:nvPr>
            <p:ph type="title"/>
          </p:nvPr>
        </p:nvSpPr>
        <p:spPr>
          <a:xfrm>
            <a:off x="320040" y="228600"/>
            <a:ext cx="8229600" cy="677100"/>
          </a:xfrm>
          <a:prstGeom prst="rect">
            <a:avLst/>
          </a:prstGeom>
          <a:solidFill>
            <a:srgbClr val="19183A"/>
          </a:solidFill>
          <a:ln>
            <a:noFill/>
          </a:ln>
        </p:spPr>
        <p:txBody>
          <a:bodyPr anchorCtr="0" anchor="ctr" bIns="45700" lIns="91425" spcFirstLastPara="1" rIns="91425" wrap="square" tIns="45700">
            <a:spAutoFit/>
          </a:bodyPr>
          <a:lstStyle/>
          <a:p>
            <a:pPr indent="0" lvl="0" marL="0" rtl="0" algn="l">
              <a:lnSpc>
                <a:spcPct val="100000"/>
              </a:lnSpc>
              <a:spcBef>
                <a:spcPts val="0"/>
              </a:spcBef>
              <a:spcAft>
                <a:spcPts val="0"/>
              </a:spcAft>
              <a:buClr>
                <a:srgbClr val="FDB515"/>
              </a:buClr>
              <a:buSzPts val="4500"/>
              <a:buFont typeface="Georgia"/>
              <a:buNone/>
            </a:pPr>
            <a:r>
              <a:rPr i="0" lang="en-US" sz="3800" u="none">
                <a:solidFill>
                  <a:srgbClr val="F3F3F3"/>
                </a:solidFill>
                <a:latin typeface="Open Sans"/>
                <a:ea typeface="Open Sans"/>
                <a:cs typeface="Open Sans"/>
                <a:sym typeface="Open Sans"/>
              </a:rPr>
              <a:t>Contents of </a:t>
            </a:r>
            <a:r>
              <a:rPr lang="en-US" sz="3800">
                <a:solidFill>
                  <a:srgbClr val="F3F3F3"/>
                </a:solidFill>
                <a:latin typeface="Open Sans"/>
                <a:ea typeface="Open Sans"/>
                <a:cs typeface="Open Sans"/>
                <a:sym typeface="Open Sans"/>
              </a:rPr>
              <a:t>t</a:t>
            </a:r>
            <a:r>
              <a:rPr i="0" lang="en-US" sz="3800" u="none">
                <a:solidFill>
                  <a:srgbClr val="F3F3F3"/>
                </a:solidFill>
                <a:latin typeface="Open Sans"/>
                <a:ea typeface="Open Sans"/>
                <a:cs typeface="Open Sans"/>
                <a:sym typeface="Open Sans"/>
              </a:rPr>
              <a:t>his Training</a:t>
            </a:r>
            <a:endParaRPr sz="3800">
              <a:solidFill>
                <a:srgbClr val="F3F3F3"/>
              </a:solidFill>
              <a:latin typeface="Open Sans"/>
              <a:ea typeface="Open Sans"/>
              <a:cs typeface="Open Sans"/>
              <a:sym typeface="Open Sans"/>
            </a:endParaRPr>
          </a:p>
        </p:txBody>
      </p:sp>
      <p:sp>
        <p:nvSpPr>
          <p:cNvPr id="128" name="Google Shape;128;p18"/>
          <p:cNvSpPr txBox="1"/>
          <p:nvPr>
            <p:ph idx="1" type="body"/>
          </p:nvPr>
        </p:nvSpPr>
        <p:spPr>
          <a:xfrm>
            <a:off x="320040" y="1143000"/>
            <a:ext cx="8229600" cy="3763800"/>
          </a:xfrm>
          <a:prstGeom prst="rect">
            <a:avLst/>
          </a:prstGeom>
          <a:noFill/>
          <a:ln>
            <a:noFill/>
          </a:ln>
        </p:spPr>
        <p:txBody>
          <a:bodyPr anchorCtr="0" anchor="t" bIns="45700" lIns="91425" spcFirstLastPara="1" rIns="91425" wrap="square" tIns="45700">
            <a:spAutoFit/>
          </a:bodyPr>
          <a:lstStyle/>
          <a:p>
            <a:pPr indent="-317500" lvl="0" marL="342900" marR="0" rtl="0" algn="l">
              <a:lnSpc>
                <a:spcPct val="80000"/>
              </a:lnSpc>
              <a:spcBef>
                <a:spcPts val="0"/>
              </a:spcBef>
              <a:spcAft>
                <a:spcPts val="0"/>
              </a:spcAft>
              <a:buClr>
                <a:schemeClr val="lt1"/>
              </a:buClr>
              <a:buSzPts val="2400"/>
              <a:buFont typeface="Open Sans"/>
              <a:buChar char="•"/>
            </a:pPr>
            <a:r>
              <a:rPr i="0" lang="en-US" u="none" cap="none" strike="noStrike">
                <a:solidFill>
                  <a:schemeClr val="lt1"/>
                </a:solidFill>
                <a:latin typeface="Open Sans"/>
                <a:ea typeface="Open Sans"/>
                <a:cs typeface="Open Sans"/>
                <a:sym typeface="Open Sans"/>
              </a:rPr>
              <a:t>CLEB Administrative Requirements</a:t>
            </a:r>
            <a:endParaRPr>
              <a:latin typeface="Open Sans"/>
              <a:ea typeface="Open Sans"/>
              <a:cs typeface="Open Sans"/>
              <a:sym typeface="Open Sans"/>
            </a:endParaRPr>
          </a:p>
          <a:p>
            <a:pPr indent="-317500" lvl="0" marL="342900" marR="0" rtl="0" algn="l">
              <a:lnSpc>
                <a:spcPct val="80000"/>
              </a:lnSpc>
              <a:spcBef>
                <a:spcPts val="560"/>
              </a:spcBef>
              <a:spcAft>
                <a:spcPts val="0"/>
              </a:spcAft>
              <a:buClr>
                <a:schemeClr val="lt1"/>
              </a:buClr>
              <a:buSzPts val="2400"/>
              <a:buFont typeface="Open Sans"/>
              <a:buChar char="•"/>
            </a:pPr>
            <a:r>
              <a:rPr i="0" lang="en-US" u="none" cap="none" strike="noStrike">
                <a:solidFill>
                  <a:schemeClr val="lt1"/>
                </a:solidFill>
                <a:latin typeface="Open Sans"/>
                <a:ea typeface="Open Sans"/>
                <a:cs typeface="Open Sans"/>
                <a:sym typeface="Open Sans"/>
              </a:rPr>
              <a:t>Role of the Investigator/Lab Staff</a:t>
            </a:r>
            <a:endParaRPr>
              <a:latin typeface="Open Sans"/>
              <a:ea typeface="Open Sans"/>
              <a:cs typeface="Open Sans"/>
              <a:sym typeface="Open Sans"/>
            </a:endParaRPr>
          </a:p>
          <a:p>
            <a:pPr indent="-317500" lvl="0" marL="342900" marR="0" rtl="0" algn="l">
              <a:lnSpc>
                <a:spcPct val="80000"/>
              </a:lnSpc>
              <a:spcBef>
                <a:spcPts val="560"/>
              </a:spcBef>
              <a:spcAft>
                <a:spcPts val="0"/>
              </a:spcAft>
              <a:buClr>
                <a:schemeClr val="lt1"/>
              </a:buClr>
              <a:buSzPts val="2400"/>
              <a:buFont typeface="Open Sans"/>
              <a:buChar char="•"/>
            </a:pPr>
            <a:r>
              <a:rPr i="0" lang="en-US" u="none" cap="none" strike="noStrike">
                <a:solidFill>
                  <a:schemeClr val="lt1"/>
                </a:solidFill>
                <a:latin typeface="Open Sans"/>
                <a:ea typeface="Open Sans"/>
                <a:cs typeface="Open Sans"/>
                <a:sym typeface="Open Sans"/>
              </a:rPr>
              <a:t>Description of the Experiment-BUA</a:t>
            </a:r>
            <a:endParaRPr>
              <a:latin typeface="Open Sans"/>
              <a:ea typeface="Open Sans"/>
              <a:cs typeface="Open Sans"/>
              <a:sym typeface="Open Sans"/>
            </a:endParaRPr>
          </a:p>
          <a:p>
            <a:pPr indent="-260350" lvl="1" marL="742950" marR="0" rtl="0" algn="l">
              <a:lnSpc>
                <a:spcPct val="80000"/>
              </a:lnSpc>
              <a:spcBef>
                <a:spcPts val="480"/>
              </a:spcBef>
              <a:spcAft>
                <a:spcPts val="0"/>
              </a:spcAft>
              <a:buClr>
                <a:schemeClr val="lt1"/>
              </a:buClr>
              <a:buSzPts val="2000"/>
              <a:buFont typeface="Open Sans"/>
              <a:buChar char="–"/>
            </a:pPr>
            <a:r>
              <a:rPr i="0" lang="en-US" sz="2000" u="none" cap="none" strike="noStrike">
                <a:solidFill>
                  <a:schemeClr val="lt1"/>
                </a:solidFill>
                <a:latin typeface="Open Sans"/>
                <a:ea typeface="Open Sans"/>
                <a:cs typeface="Open Sans"/>
                <a:sym typeface="Open Sans"/>
              </a:rPr>
              <a:t>The Agents Used</a:t>
            </a:r>
            <a:endParaRPr sz="2000">
              <a:latin typeface="Open Sans"/>
              <a:ea typeface="Open Sans"/>
              <a:cs typeface="Open Sans"/>
              <a:sym typeface="Open Sans"/>
            </a:endParaRPr>
          </a:p>
          <a:p>
            <a:pPr indent="-260350" lvl="1" marL="742950" marR="0" rtl="0" algn="l">
              <a:lnSpc>
                <a:spcPct val="80000"/>
              </a:lnSpc>
              <a:spcBef>
                <a:spcPts val="480"/>
              </a:spcBef>
              <a:spcAft>
                <a:spcPts val="0"/>
              </a:spcAft>
              <a:buClr>
                <a:schemeClr val="lt1"/>
              </a:buClr>
              <a:buSzPts val="2000"/>
              <a:buFont typeface="Open Sans"/>
              <a:buChar char="–"/>
            </a:pPr>
            <a:r>
              <a:rPr i="0" lang="en-US" sz="2000" u="none" cap="none" strike="noStrike">
                <a:solidFill>
                  <a:schemeClr val="lt1"/>
                </a:solidFill>
                <a:latin typeface="Open Sans"/>
                <a:ea typeface="Open Sans"/>
                <a:cs typeface="Open Sans"/>
                <a:sym typeface="Open Sans"/>
              </a:rPr>
              <a:t>The Template</a:t>
            </a:r>
            <a:endParaRPr sz="2000">
              <a:latin typeface="Open Sans"/>
              <a:ea typeface="Open Sans"/>
              <a:cs typeface="Open Sans"/>
              <a:sym typeface="Open Sans"/>
            </a:endParaRPr>
          </a:p>
          <a:p>
            <a:pPr indent="-317500" lvl="0" marL="342900" marR="0" rtl="0" algn="l">
              <a:lnSpc>
                <a:spcPct val="80000"/>
              </a:lnSpc>
              <a:spcBef>
                <a:spcPts val="560"/>
              </a:spcBef>
              <a:spcAft>
                <a:spcPts val="0"/>
              </a:spcAft>
              <a:buClr>
                <a:schemeClr val="lt1"/>
              </a:buClr>
              <a:buSzPts val="2400"/>
              <a:buFont typeface="Open Sans"/>
              <a:buChar char="•"/>
            </a:pPr>
            <a:r>
              <a:rPr i="0" lang="en-US" u="none" cap="none" strike="noStrike">
                <a:solidFill>
                  <a:schemeClr val="lt1"/>
                </a:solidFill>
                <a:latin typeface="Open Sans"/>
                <a:ea typeface="Open Sans"/>
                <a:cs typeface="Open Sans"/>
                <a:sym typeface="Open Sans"/>
              </a:rPr>
              <a:t>Risk Assessment/Biosafety Level</a:t>
            </a:r>
            <a:endParaRPr>
              <a:latin typeface="Open Sans"/>
              <a:ea typeface="Open Sans"/>
              <a:cs typeface="Open Sans"/>
              <a:sym typeface="Open Sans"/>
            </a:endParaRPr>
          </a:p>
          <a:p>
            <a:pPr indent="-260350" lvl="1" marL="742950" marR="0" rtl="0" algn="l">
              <a:lnSpc>
                <a:spcPct val="80000"/>
              </a:lnSpc>
              <a:spcBef>
                <a:spcPts val="480"/>
              </a:spcBef>
              <a:spcAft>
                <a:spcPts val="0"/>
              </a:spcAft>
              <a:buClr>
                <a:schemeClr val="lt1"/>
              </a:buClr>
              <a:buSzPts val="2000"/>
              <a:buFont typeface="Open Sans"/>
              <a:buChar char="–"/>
            </a:pPr>
            <a:r>
              <a:rPr i="0" lang="en-US" sz="2000" u="none" cap="none" strike="noStrike">
                <a:solidFill>
                  <a:schemeClr val="lt1"/>
                </a:solidFill>
                <a:latin typeface="Open Sans"/>
                <a:ea typeface="Open Sans"/>
                <a:cs typeface="Open Sans"/>
                <a:sym typeface="Open Sans"/>
              </a:rPr>
              <a:t>Good Work Practices</a:t>
            </a:r>
            <a:endParaRPr sz="2000">
              <a:latin typeface="Open Sans"/>
              <a:ea typeface="Open Sans"/>
              <a:cs typeface="Open Sans"/>
              <a:sym typeface="Open Sans"/>
            </a:endParaRPr>
          </a:p>
          <a:p>
            <a:pPr indent="-260350" lvl="1" marL="742950" marR="0" rtl="0" algn="l">
              <a:lnSpc>
                <a:spcPct val="80000"/>
              </a:lnSpc>
              <a:spcBef>
                <a:spcPts val="480"/>
              </a:spcBef>
              <a:spcAft>
                <a:spcPts val="0"/>
              </a:spcAft>
              <a:buClr>
                <a:schemeClr val="lt1"/>
              </a:buClr>
              <a:buSzPts val="2000"/>
              <a:buFont typeface="Open Sans"/>
              <a:buChar char="–"/>
            </a:pPr>
            <a:r>
              <a:rPr i="0" lang="en-US" sz="2000" u="none" cap="none" strike="noStrike">
                <a:solidFill>
                  <a:schemeClr val="lt1"/>
                </a:solidFill>
                <a:latin typeface="Open Sans"/>
                <a:ea typeface="Open Sans"/>
                <a:cs typeface="Open Sans"/>
                <a:sym typeface="Open Sans"/>
              </a:rPr>
              <a:t>Personal Protective Equipment</a:t>
            </a:r>
            <a:endParaRPr sz="2000">
              <a:latin typeface="Open Sans"/>
              <a:ea typeface="Open Sans"/>
              <a:cs typeface="Open Sans"/>
              <a:sym typeface="Open Sans"/>
            </a:endParaRPr>
          </a:p>
          <a:p>
            <a:pPr indent="-260350" lvl="1" marL="742950" marR="0" rtl="0" algn="l">
              <a:lnSpc>
                <a:spcPct val="80000"/>
              </a:lnSpc>
              <a:spcBef>
                <a:spcPts val="480"/>
              </a:spcBef>
              <a:spcAft>
                <a:spcPts val="0"/>
              </a:spcAft>
              <a:buClr>
                <a:schemeClr val="lt1"/>
              </a:buClr>
              <a:buSzPts val="2000"/>
              <a:buFont typeface="Open Sans"/>
              <a:buChar char="–"/>
            </a:pPr>
            <a:r>
              <a:rPr i="0" lang="en-US" sz="2000" u="none" cap="none" strike="noStrike">
                <a:solidFill>
                  <a:schemeClr val="lt1"/>
                </a:solidFill>
                <a:latin typeface="Open Sans"/>
                <a:ea typeface="Open Sans"/>
                <a:cs typeface="Open Sans"/>
                <a:sym typeface="Open Sans"/>
              </a:rPr>
              <a:t>Engineering Controls</a:t>
            </a:r>
            <a:endParaRPr sz="2000">
              <a:latin typeface="Open Sans"/>
              <a:ea typeface="Open Sans"/>
              <a:cs typeface="Open Sans"/>
              <a:sym typeface="Open Sans"/>
            </a:endParaRPr>
          </a:p>
          <a:p>
            <a:pPr indent="-317500" lvl="0" marL="342900" marR="0" rtl="0" algn="l">
              <a:lnSpc>
                <a:spcPct val="80000"/>
              </a:lnSpc>
              <a:spcBef>
                <a:spcPts val="560"/>
              </a:spcBef>
              <a:spcAft>
                <a:spcPts val="0"/>
              </a:spcAft>
              <a:buClr>
                <a:schemeClr val="lt1"/>
              </a:buClr>
              <a:buSzPts val="2400"/>
              <a:buFont typeface="Open Sans"/>
              <a:buChar char="•"/>
            </a:pPr>
            <a:r>
              <a:rPr i="0" lang="en-US" u="none" cap="none" strike="noStrike">
                <a:solidFill>
                  <a:schemeClr val="lt1"/>
                </a:solidFill>
                <a:latin typeface="Open Sans"/>
                <a:ea typeface="Open Sans"/>
                <a:cs typeface="Open Sans"/>
                <a:sym typeface="Open Sans"/>
              </a:rPr>
              <a:t>Waste Disposal/Decontamination</a:t>
            </a:r>
            <a:endParaRPr>
              <a:latin typeface="Open Sans"/>
              <a:ea typeface="Open Sans"/>
              <a:cs typeface="Open Sans"/>
              <a:sym typeface="Open Sans"/>
            </a:endParaRPr>
          </a:p>
          <a:p>
            <a:pPr indent="-317500" lvl="0" marL="342900" marR="0" rtl="0" algn="l">
              <a:lnSpc>
                <a:spcPct val="80000"/>
              </a:lnSpc>
              <a:spcBef>
                <a:spcPts val="560"/>
              </a:spcBef>
              <a:spcAft>
                <a:spcPts val="0"/>
              </a:spcAft>
              <a:buClr>
                <a:schemeClr val="lt1"/>
              </a:buClr>
              <a:buSzPts val="2400"/>
              <a:buFont typeface="Open Sans"/>
              <a:buChar char="•"/>
            </a:pPr>
            <a:r>
              <a:rPr i="0" lang="en-US" u="none" cap="none" strike="noStrike">
                <a:solidFill>
                  <a:schemeClr val="lt1"/>
                </a:solidFill>
                <a:latin typeface="Open Sans"/>
                <a:ea typeface="Open Sans"/>
                <a:cs typeface="Open Sans"/>
                <a:sym typeface="Open Sans"/>
              </a:rPr>
              <a:t>Emergency Procedures</a:t>
            </a:r>
            <a:endParaRPr i="0" u="none">
              <a:solidFill>
                <a:schemeClr val="lt1"/>
              </a:solidFill>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70C0"/>
        </a:solidFill>
      </p:bgPr>
    </p:bg>
    <p:spTree>
      <p:nvGrpSpPr>
        <p:cNvPr id="132" name="Shape 132"/>
        <p:cNvGrpSpPr/>
        <p:nvPr/>
      </p:nvGrpSpPr>
      <p:grpSpPr>
        <a:xfrm>
          <a:off x="0" y="0"/>
          <a:ext cx="0" cy="0"/>
          <a:chOff x="0" y="0"/>
          <a:chExt cx="0" cy="0"/>
        </a:xfrm>
      </p:grpSpPr>
      <p:sp>
        <p:nvSpPr>
          <p:cNvPr id="133" name="Google Shape;133;p19"/>
          <p:cNvSpPr txBox="1"/>
          <p:nvPr>
            <p:ph type="title"/>
          </p:nvPr>
        </p:nvSpPr>
        <p:spPr>
          <a:xfrm>
            <a:off x="320040" y="228600"/>
            <a:ext cx="8229600" cy="677100"/>
          </a:xfrm>
          <a:prstGeom prst="rect">
            <a:avLst/>
          </a:prstGeom>
          <a:solidFill>
            <a:srgbClr val="19183A"/>
          </a:solidFill>
          <a:ln>
            <a:noFill/>
          </a:ln>
        </p:spPr>
        <p:txBody>
          <a:bodyPr anchorCtr="0" anchor="ctr" bIns="45700" lIns="91425" spcFirstLastPara="1" rIns="91425" wrap="square" tIns="45700">
            <a:spAutoFit/>
          </a:bodyPr>
          <a:lstStyle/>
          <a:p>
            <a:pPr indent="0" lvl="0" marL="0" rtl="0" algn="l">
              <a:lnSpc>
                <a:spcPct val="100000"/>
              </a:lnSpc>
              <a:spcBef>
                <a:spcPts val="0"/>
              </a:spcBef>
              <a:spcAft>
                <a:spcPts val="0"/>
              </a:spcAft>
              <a:buClr>
                <a:srgbClr val="FDB515"/>
              </a:buClr>
              <a:buSzPts val="3600"/>
              <a:buFont typeface="Georgia"/>
              <a:buNone/>
            </a:pPr>
            <a:r>
              <a:rPr i="0" lang="en-US" sz="3800" u="none">
                <a:solidFill>
                  <a:srgbClr val="F3F3F3"/>
                </a:solidFill>
                <a:latin typeface="Open Sans"/>
                <a:ea typeface="Open Sans"/>
                <a:cs typeface="Open Sans"/>
                <a:sym typeface="Open Sans"/>
              </a:rPr>
              <a:t>CLEB Administrative Requirements</a:t>
            </a:r>
            <a:endParaRPr sz="3800">
              <a:solidFill>
                <a:srgbClr val="F3F3F3"/>
              </a:solidFill>
              <a:latin typeface="Open Sans"/>
              <a:ea typeface="Open Sans"/>
              <a:cs typeface="Open Sans"/>
              <a:sym typeface="Open Sans"/>
            </a:endParaRPr>
          </a:p>
        </p:txBody>
      </p:sp>
      <p:sp>
        <p:nvSpPr>
          <p:cNvPr id="134" name="Google Shape;134;p19"/>
          <p:cNvSpPr txBox="1"/>
          <p:nvPr>
            <p:ph idx="1" type="body"/>
          </p:nvPr>
        </p:nvSpPr>
        <p:spPr>
          <a:xfrm>
            <a:off x="320040" y="1143000"/>
            <a:ext cx="8229600" cy="2625900"/>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None/>
            </a:pPr>
            <a:r>
              <a:rPr i="0" lang="en-US" u="none">
                <a:solidFill>
                  <a:schemeClr val="lt1"/>
                </a:solidFill>
                <a:latin typeface="Open Sans"/>
                <a:ea typeface="Open Sans"/>
                <a:cs typeface="Open Sans"/>
                <a:sym typeface="Open Sans"/>
              </a:rPr>
              <a:t>CLEB requires the following from every PI approved to use biological agents:</a:t>
            </a:r>
            <a:endParaRPr>
              <a:latin typeface="Open Sans"/>
              <a:ea typeface="Open Sans"/>
              <a:cs typeface="Open Sans"/>
              <a:sym typeface="Open Sans"/>
            </a:endParaRPr>
          </a:p>
          <a:p>
            <a:pPr indent="-381000" lvl="0" marL="342900" marR="0" rtl="0" algn="l">
              <a:lnSpc>
                <a:spcPct val="80000"/>
              </a:lnSpc>
              <a:spcBef>
                <a:spcPts val="440"/>
              </a:spcBef>
              <a:spcAft>
                <a:spcPts val="0"/>
              </a:spcAft>
              <a:buClr>
                <a:schemeClr val="lt1"/>
              </a:buClr>
              <a:buSzPts val="2400"/>
              <a:buFont typeface="Open Sans"/>
              <a:buChar char="•"/>
            </a:pPr>
            <a:r>
              <a:rPr i="0" lang="en-US" u="none" cap="none" strike="noStrike">
                <a:solidFill>
                  <a:schemeClr val="lt1"/>
                </a:solidFill>
                <a:latin typeface="Open Sans"/>
                <a:ea typeface="Open Sans"/>
                <a:cs typeface="Open Sans"/>
                <a:sym typeface="Open Sans"/>
              </a:rPr>
              <a:t>Train all research group members on lab-specific hazards and procedures</a:t>
            </a:r>
            <a:endParaRPr>
              <a:latin typeface="Open Sans"/>
              <a:ea typeface="Open Sans"/>
              <a:cs typeface="Open Sans"/>
              <a:sym typeface="Open Sans"/>
            </a:endParaRPr>
          </a:p>
          <a:p>
            <a:pPr indent="-381000" lvl="0" marL="342900" marR="0" rtl="0" algn="l">
              <a:lnSpc>
                <a:spcPct val="80000"/>
              </a:lnSpc>
              <a:spcBef>
                <a:spcPts val="440"/>
              </a:spcBef>
              <a:spcAft>
                <a:spcPts val="0"/>
              </a:spcAft>
              <a:buClr>
                <a:schemeClr val="lt1"/>
              </a:buClr>
              <a:buSzPts val="2400"/>
              <a:buFont typeface="Open Sans"/>
              <a:buChar char="•"/>
            </a:pPr>
            <a:r>
              <a:rPr i="0" lang="en-US" u="none" cap="none" strike="noStrike">
                <a:solidFill>
                  <a:schemeClr val="lt1"/>
                </a:solidFill>
                <a:latin typeface="Open Sans"/>
                <a:ea typeface="Open Sans"/>
                <a:cs typeface="Open Sans"/>
                <a:sym typeface="Open Sans"/>
              </a:rPr>
              <a:t>Report incidents involving biological agents and clinical specimens immediately to EH&amp;S</a:t>
            </a:r>
            <a:endParaRPr>
              <a:latin typeface="Open Sans"/>
              <a:ea typeface="Open Sans"/>
              <a:cs typeface="Open Sans"/>
              <a:sym typeface="Open Sans"/>
            </a:endParaRPr>
          </a:p>
          <a:p>
            <a:pPr indent="-381000" lvl="0" marL="342900" marR="0" rtl="0" algn="l">
              <a:lnSpc>
                <a:spcPct val="80000"/>
              </a:lnSpc>
              <a:spcBef>
                <a:spcPts val="440"/>
              </a:spcBef>
              <a:spcAft>
                <a:spcPts val="0"/>
              </a:spcAft>
              <a:buClr>
                <a:schemeClr val="lt1"/>
              </a:buClr>
              <a:buSzPts val="2400"/>
              <a:buFont typeface="Open Sans"/>
              <a:buChar char="•"/>
            </a:pPr>
            <a:r>
              <a:rPr i="0" lang="en-US" u="none" cap="none" strike="noStrike">
                <a:solidFill>
                  <a:schemeClr val="lt1"/>
                </a:solidFill>
                <a:latin typeface="Open Sans"/>
                <a:ea typeface="Open Sans"/>
                <a:cs typeface="Open Sans"/>
                <a:sym typeface="Open Sans"/>
              </a:rPr>
              <a:t>Submit a BUA amendment for any change in  personnel or Scope of Work</a:t>
            </a:r>
            <a:endParaRPr>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70C0"/>
        </a:solidFill>
      </p:bgPr>
    </p:bg>
    <p:spTree>
      <p:nvGrpSpPr>
        <p:cNvPr id="138" name="Shape 138"/>
        <p:cNvGrpSpPr/>
        <p:nvPr/>
      </p:nvGrpSpPr>
      <p:grpSpPr>
        <a:xfrm>
          <a:off x="0" y="0"/>
          <a:ext cx="0" cy="0"/>
          <a:chOff x="0" y="0"/>
          <a:chExt cx="0" cy="0"/>
        </a:xfrm>
      </p:grpSpPr>
      <p:sp>
        <p:nvSpPr>
          <p:cNvPr id="139" name="Google Shape;139;p20"/>
          <p:cNvSpPr txBox="1"/>
          <p:nvPr>
            <p:ph type="title"/>
          </p:nvPr>
        </p:nvSpPr>
        <p:spPr>
          <a:xfrm>
            <a:off x="320040" y="228600"/>
            <a:ext cx="8229600" cy="1046700"/>
          </a:xfrm>
          <a:prstGeom prst="rect">
            <a:avLst/>
          </a:prstGeom>
          <a:solidFill>
            <a:srgbClr val="19183A"/>
          </a:solidFill>
          <a:ln>
            <a:noFill/>
          </a:ln>
        </p:spPr>
        <p:txBody>
          <a:bodyPr anchorCtr="0" anchor="ctr" bIns="45700" lIns="91425" spcFirstLastPara="1" rIns="91425" wrap="square" tIns="45700">
            <a:spAutoFit/>
          </a:bodyPr>
          <a:lstStyle/>
          <a:p>
            <a:pPr indent="0" lvl="0" marL="0" rtl="0" algn="l">
              <a:lnSpc>
                <a:spcPct val="100000"/>
              </a:lnSpc>
              <a:spcBef>
                <a:spcPts val="0"/>
              </a:spcBef>
              <a:spcAft>
                <a:spcPts val="0"/>
              </a:spcAft>
              <a:buClr>
                <a:srgbClr val="FDB515"/>
              </a:buClr>
              <a:buSzPts val="4000"/>
              <a:buFont typeface="Georgia"/>
              <a:buNone/>
            </a:pPr>
            <a:r>
              <a:rPr i="0" lang="en-US" sz="3800" u="none">
                <a:solidFill>
                  <a:srgbClr val="F3F3F3"/>
                </a:solidFill>
                <a:latin typeface="Open Sans"/>
                <a:ea typeface="Open Sans"/>
                <a:cs typeface="Open Sans"/>
                <a:sym typeface="Open Sans"/>
              </a:rPr>
              <a:t>Description of the Experiment-BUA</a:t>
            </a:r>
            <a:br>
              <a:rPr i="0" lang="en-US" sz="2400" u="none">
                <a:solidFill>
                  <a:srgbClr val="FDB515"/>
                </a:solidFill>
                <a:latin typeface="Open Sans"/>
                <a:ea typeface="Open Sans"/>
                <a:cs typeface="Open Sans"/>
                <a:sym typeface="Open Sans"/>
              </a:rPr>
            </a:br>
            <a:r>
              <a:rPr i="0" lang="en-US" sz="2400" u="none">
                <a:solidFill>
                  <a:srgbClr val="FDB515"/>
                </a:solidFill>
                <a:latin typeface="Open Sans"/>
                <a:ea typeface="Open Sans"/>
                <a:cs typeface="Open Sans"/>
                <a:sym typeface="Open Sans"/>
              </a:rPr>
              <a:t>The Scope of Work</a:t>
            </a:r>
            <a:endParaRPr sz="2400">
              <a:latin typeface="Open Sans"/>
              <a:ea typeface="Open Sans"/>
              <a:cs typeface="Open Sans"/>
              <a:sym typeface="Open Sans"/>
            </a:endParaRPr>
          </a:p>
        </p:txBody>
      </p:sp>
      <p:sp>
        <p:nvSpPr>
          <p:cNvPr id="140" name="Google Shape;140;p20"/>
          <p:cNvSpPr txBox="1"/>
          <p:nvPr>
            <p:ph idx="1" type="body"/>
          </p:nvPr>
        </p:nvSpPr>
        <p:spPr>
          <a:xfrm>
            <a:off x="320040" y="1371600"/>
            <a:ext cx="82296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i="1" lang="en-US" u="none">
                <a:solidFill>
                  <a:schemeClr val="lt1"/>
                </a:solidFill>
                <a:latin typeface="Open Sans"/>
                <a:ea typeface="Open Sans"/>
                <a:cs typeface="Open Sans"/>
                <a:sym typeface="Open Sans"/>
              </a:rPr>
              <a:t>[Cut and paste scope of work narrative from your BUA] </a:t>
            </a:r>
            <a:endParaRPr sz="2800">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70C0"/>
        </a:solidFill>
      </p:bgPr>
    </p:bg>
    <p:spTree>
      <p:nvGrpSpPr>
        <p:cNvPr id="144" name="Shape 144"/>
        <p:cNvGrpSpPr/>
        <p:nvPr/>
      </p:nvGrpSpPr>
      <p:grpSpPr>
        <a:xfrm>
          <a:off x="0" y="0"/>
          <a:ext cx="0" cy="0"/>
          <a:chOff x="0" y="0"/>
          <a:chExt cx="0" cy="0"/>
        </a:xfrm>
      </p:grpSpPr>
      <p:sp>
        <p:nvSpPr>
          <p:cNvPr id="145" name="Google Shape;145;p21"/>
          <p:cNvSpPr txBox="1"/>
          <p:nvPr>
            <p:ph type="title"/>
          </p:nvPr>
        </p:nvSpPr>
        <p:spPr>
          <a:xfrm>
            <a:off x="320040" y="228600"/>
            <a:ext cx="8229600" cy="1046700"/>
          </a:xfrm>
          <a:prstGeom prst="rect">
            <a:avLst/>
          </a:prstGeom>
          <a:solidFill>
            <a:srgbClr val="19183A"/>
          </a:solidFill>
          <a:ln>
            <a:noFill/>
          </a:ln>
        </p:spPr>
        <p:txBody>
          <a:bodyPr anchorCtr="0" anchor="ctr" bIns="45700" lIns="91425" spcFirstLastPara="1" rIns="91425" wrap="square" tIns="45700">
            <a:spAutoFit/>
          </a:bodyPr>
          <a:lstStyle/>
          <a:p>
            <a:pPr indent="0" lvl="0" marL="0" rtl="0" algn="l">
              <a:lnSpc>
                <a:spcPct val="100000"/>
              </a:lnSpc>
              <a:spcBef>
                <a:spcPts val="0"/>
              </a:spcBef>
              <a:spcAft>
                <a:spcPts val="0"/>
              </a:spcAft>
              <a:buClr>
                <a:srgbClr val="FDB515"/>
              </a:buClr>
              <a:buSzPts val="3600"/>
              <a:buFont typeface="Georgia"/>
              <a:buNone/>
            </a:pPr>
            <a:r>
              <a:rPr i="0" lang="en-US" sz="3800" u="none">
                <a:solidFill>
                  <a:srgbClr val="F3F3F3"/>
                </a:solidFill>
                <a:latin typeface="Open Sans"/>
                <a:ea typeface="Open Sans"/>
                <a:cs typeface="Open Sans"/>
                <a:sym typeface="Open Sans"/>
              </a:rPr>
              <a:t>Description of the Experiment-BUA</a:t>
            </a:r>
            <a:br>
              <a:rPr i="0" lang="en-US" sz="3800" u="none">
                <a:solidFill>
                  <a:srgbClr val="FDB515"/>
                </a:solidFill>
                <a:latin typeface="Open Sans"/>
                <a:ea typeface="Open Sans"/>
                <a:cs typeface="Open Sans"/>
                <a:sym typeface="Open Sans"/>
              </a:rPr>
            </a:br>
            <a:r>
              <a:rPr i="0" lang="en-US" sz="2400" u="none">
                <a:solidFill>
                  <a:srgbClr val="FDB515"/>
                </a:solidFill>
                <a:latin typeface="Open Sans"/>
                <a:ea typeface="Open Sans"/>
                <a:cs typeface="Open Sans"/>
                <a:sym typeface="Open Sans"/>
              </a:rPr>
              <a:t>The Agents Used</a:t>
            </a:r>
            <a:endParaRPr sz="3600"/>
          </a:p>
        </p:txBody>
      </p:sp>
      <p:sp>
        <p:nvSpPr>
          <p:cNvPr id="146" name="Google Shape;146;p21"/>
          <p:cNvSpPr txBox="1"/>
          <p:nvPr>
            <p:ph idx="1" type="body"/>
          </p:nvPr>
        </p:nvSpPr>
        <p:spPr>
          <a:xfrm>
            <a:off x="320040" y="1447800"/>
            <a:ext cx="8229600" cy="2432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i="1" lang="en-US" sz="2400" u="none">
                <a:solidFill>
                  <a:schemeClr val="lt1"/>
                </a:solidFill>
                <a:latin typeface="Open Sans"/>
                <a:ea typeface="Open Sans"/>
                <a:cs typeface="Open Sans"/>
                <a:sym typeface="Open Sans"/>
              </a:rPr>
              <a:t>[List the agents, animal cell lines, human cell lines, packaging cell lines, and human clinical specimens and animal specimens used in the experiment. Include all etiological agents.]</a:t>
            </a:r>
            <a:endParaRPr>
              <a:latin typeface="Open Sans"/>
              <a:ea typeface="Open Sans"/>
              <a:cs typeface="Open Sans"/>
              <a:sym typeface="Open Sans"/>
            </a:endParaRPr>
          </a:p>
          <a:p>
            <a:pPr indent="-133350" lvl="1" marL="742950" marR="0" rtl="0" algn="l">
              <a:lnSpc>
                <a:spcPct val="100000"/>
              </a:lnSpc>
              <a:spcBef>
                <a:spcPts val="480"/>
              </a:spcBef>
              <a:spcAft>
                <a:spcPts val="0"/>
              </a:spcAft>
              <a:buClr>
                <a:schemeClr val="lt1"/>
              </a:buClr>
              <a:buSzPts val="2400"/>
              <a:buFont typeface="Tahoma"/>
              <a:buNone/>
            </a:pPr>
            <a:r>
              <a:t/>
            </a:r>
            <a:endParaRPr b="0" i="0" sz="2400" u="none" cap="none" strike="noStrike">
              <a:solidFill>
                <a:schemeClr val="lt1"/>
              </a:solidFill>
              <a:latin typeface="Merriweather Sans"/>
              <a:ea typeface="Merriweather Sans"/>
              <a:cs typeface="Merriweather Sans"/>
              <a:sym typeface="Merriweather Sans"/>
            </a:endParaRPr>
          </a:p>
          <a:p>
            <a:pPr indent="-190500" lvl="0" marL="342900" marR="0" rtl="0" algn="l">
              <a:spcBef>
                <a:spcPts val="480"/>
              </a:spcBef>
              <a:spcAft>
                <a:spcPts val="0"/>
              </a:spcAft>
              <a:buClr>
                <a:schemeClr val="lt1"/>
              </a:buClr>
              <a:buSzPts val="2400"/>
              <a:buFont typeface="Arial"/>
              <a:buNone/>
            </a:pPr>
            <a:r>
              <a:t/>
            </a:r>
            <a:endParaRPr b="0" i="0" sz="2400" u="none" cap="none" strike="noStrike">
              <a:solidFill>
                <a:schemeClr val="lt1"/>
              </a:solidFill>
              <a:latin typeface="Merriweather Sans"/>
              <a:ea typeface="Merriweather Sans"/>
              <a:cs typeface="Merriweather Sans"/>
              <a:sym typeface="Merriweather San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70C0"/>
        </a:solidFill>
      </p:bgPr>
    </p:bg>
    <p:spTree>
      <p:nvGrpSpPr>
        <p:cNvPr id="150" name="Shape 150"/>
        <p:cNvGrpSpPr/>
        <p:nvPr/>
      </p:nvGrpSpPr>
      <p:grpSpPr>
        <a:xfrm>
          <a:off x="0" y="0"/>
          <a:ext cx="0" cy="0"/>
          <a:chOff x="0" y="0"/>
          <a:chExt cx="0" cy="0"/>
        </a:xfrm>
      </p:grpSpPr>
      <p:sp>
        <p:nvSpPr>
          <p:cNvPr id="151" name="Google Shape;151;p22"/>
          <p:cNvSpPr txBox="1"/>
          <p:nvPr>
            <p:ph type="title"/>
          </p:nvPr>
        </p:nvSpPr>
        <p:spPr>
          <a:xfrm>
            <a:off x="320040" y="228600"/>
            <a:ext cx="8229600" cy="1046700"/>
          </a:xfrm>
          <a:prstGeom prst="rect">
            <a:avLst/>
          </a:prstGeom>
          <a:solidFill>
            <a:srgbClr val="19183A"/>
          </a:solidFill>
          <a:ln>
            <a:noFill/>
          </a:ln>
        </p:spPr>
        <p:txBody>
          <a:bodyPr anchorCtr="0" anchor="ctr" bIns="45700" lIns="91425" spcFirstLastPara="1" rIns="91425" wrap="square" tIns="45700">
            <a:spAutoFit/>
          </a:bodyPr>
          <a:lstStyle/>
          <a:p>
            <a:pPr indent="0" lvl="0" marL="0" rtl="0" algn="l">
              <a:lnSpc>
                <a:spcPct val="100000"/>
              </a:lnSpc>
              <a:spcBef>
                <a:spcPts val="0"/>
              </a:spcBef>
              <a:spcAft>
                <a:spcPts val="0"/>
              </a:spcAft>
              <a:buClr>
                <a:srgbClr val="FDB515"/>
              </a:buClr>
              <a:buSzPts val="3600"/>
              <a:buFont typeface="Georgia"/>
              <a:buNone/>
            </a:pPr>
            <a:r>
              <a:rPr i="0" lang="en-US" sz="3800" u="none">
                <a:solidFill>
                  <a:srgbClr val="F3F3F3"/>
                </a:solidFill>
                <a:latin typeface="Open Sans"/>
                <a:ea typeface="Open Sans"/>
                <a:cs typeface="Open Sans"/>
                <a:sym typeface="Open Sans"/>
              </a:rPr>
              <a:t>Description of the Experiment-BUA</a:t>
            </a:r>
            <a:br>
              <a:rPr i="0" lang="en-US" sz="3600" u="none">
                <a:solidFill>
                  <a:srgbClr val="FDB515"/>
                </a:solidFill>
                <a:latin typeface="Open Sans"/>
                <a:ea typeface="Open Sans"/>
                <a:cs typeface="Open Sans"/>
                <a:sym typeface="Open Sans"/>
              </a:rPr>
            </a:br>
            <a:r>
              <a:rPr i="0" lang="en-US" sz="2400" u="none">
                <a:solidFill>
                  <a:srgbClr val="FDB515"/>
                </a:solidFill>
                <a:latin typeface="Open Sans"/>
                <a:ea typeface="Open Sans"/>
                <a:cs typeface="Open Sans"/>
                <a:sym typeface="Open Sans"/>
              </a:rPr>
              <a:t>The Risks </a:t>
            </a:r>
            <a:r>
              <a:rPr lang="en-US" sz="2400">
                <a:latin typeface="Open Sans"/>
                <a:ea typeface="Open Sans"/>
                <a:cs typeface="Open Sans"/>
                <a:sym typeface="Open Sans"/>
              </a:rPr>
              <a:t>t</a:t>
            </a:r>
            <a:r>
              <a:rPr i="0" lang="en-US" sz="2400" u="none">
                <a:solidFill>
                  <a:srgbClr val="FDB515"/>
                </a:solidFill>
                <a:latin typeface="Open Sans"/>
                <a:ea typeface="Open Sans"/>
                <a:cs typeface="Open Sans"/>
                <a:sym typeface="Open Sans"/>
              </a:rPr>
              <a:t>hat </a:t>
            </a:r>
            <a:r>
              <a:rPr lang="en-US" sz="2400">
                <a:latin typeface="Open Sans"/>
                <a:ea typeface="Open Sans"/>
                <a:cs typeface="Open Sans"/>
                <a:sym typeface="Open Sans"/>
              </a:rPr>
              <a:t>M</a:t>
            </a:r>
            <a:r>
              <a:rPr i="0" lang="en-US" sz="2400" u="none">
                <a:solidFill>
                  <a:srgbClr val="FDB515"/>
                </a:solidFill>
                <a:latin typeface="Open Sans"/>
                <a:ea typeface="Open Sans"/>
                <a:cs typeface="Open Sans"/>
                <a:sym typeface="Open Sans"/>
              </a:rPr>
              <a:t>ay Affect Containment Level </a:t>
            </a:r>
            <a:endParaRPr sz="4900">
              <a:latin typeface="Open Sans"/>
              <a:ea typeface="Open Sans"/>
              <a:cs typeface="Open Sans"/>
              <a:sym typeface="Open Sans"/>
            </a:endParaRPr>
          </a:p>
        </p:txBody>
      </p:sp>
      <p:sp>
        <p:nvSpPr>
          <p:cNvPr id="152" name="Google Shape;152;p22"/>
          <p:cNvSpPr txBox="1"/>
          <p:nvPr>
            <p:ph idx="1" type="body"/>
          </p:nvPr>
        </p:nvSpPr>
        <p:spPr>
          <a:xfrm>
            <a:off x="320040" y="1447800"/>
            <a:ext cx="8229600" cy="3344700"/>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None/>
            </a:pPr>
            <a:r>
              <a:rPr i="0" lang="en-US" u="none">
                <a:solidFill>
                  <a:schemeClr val="lt1"/>
                </a:solidFill>
                <a:latin typeface="Open Sans"/>
                <a:ea typeface="Open Sans"/>
                <a:cs typeface="Open Sans"/>
                <a:sym typeface="Open Sans"/>
              </a:rPr>
              <a:t>These are some of the common experimental risks associated with our research: </a:t>
            </a:r>
            <a:r>
              <a:rPr i="1" lang="en-US" u="none">
                <a:solidFill>
                  <a:schemeClr val="lt1"/>
                </a:solidFill>
                <a:latin typeface="Open Sans"/>
                <a:ea typeface="Open Sans"/>
                <a:cs typeface="Open Sans"/>
                <a:sym typeface="Open Sans"/>
              </a:rPr>
              <a:t>[modify list as appropriate]</a:t>
            </a:r>
            <a:endParaRPr>
              <a:latin typeface="Open Sans"/>
              <a:ea typeface="Open Sans"/>
              <a:cs typeface="Open Sans"/>
              <a:sym typeface="Open Sans"/>
            </a:endParaRPr>
          </a:p>
          <a:p>
            <a:pPr indent="-381000" lvl="0" marL="342900" marR="0" rtl="0" algn="l">
              <a:lnSpc>
                <a:spcPct val="90000"/>
              </a:lnSpc>
              <a:spcBef>
                <a:spcPts val="340"/>
              </a:spcBef>
              <a:spcAft>
                <a:spcPts val="0"/>
              </a:spcAft>
              <a:buClr>
                <a:schemeClr val="lt1"/>
              </a:buClr>
              <a:buSzPts val="2400"/>
              <a:buFont typeface="Open Sans"/>
              <a:buChar char="•"/>
            </a:pPr>
            <a:r>
              <a:rPr i="0" lang="en-US" u="none" cap="none" strike="noStrike">
                <a:solidFill>
                  <a:schemeClr val="lt1"/>
                </a:solidFill>
                <a:latin typeface="Open Sans"/>
                <a:ea typeface="Open Sans"/>
                <a:cs typeface="Open Sans"/>
                <a:sym typeface="Open Sans"/>
              </a:rPr>
              <a:t>Route(s) of exposure</a:t>
            </a:r>
            <a:endParaRPr>
              <a:latin typeface="Open Sans"/>
              <a:ea typeface="Open Sans"/>
              <a:cs typeface="Open Sans"/>
              <a:sym typeface="Open Sans"/>
            </a:endParaRPr>
          </a:p>
          <a:p>
            <a:pPr indent="-381000" lvl="0" marL="342900" marR="0" rtl="0" algn="l">
              <a:lnSpc>
                <a:spcPct val="80000"/>
              </a:lnSpc>
              <a:spcBef>
                <a:spcPts val="340"/>
              </a:spcBef>
              <a:spcAft>
                <a:spcPts val="0"/>
              </a:spcAft>
              <a:buClr>
                <a:schemeClr val="lt1"/>
              </a:buClr>
              <a:buSzPts val="2400"/>
              <a:buFont typeface="Open Sans"/>
              <a:buChar char="•"/>
            </a:pPr>
            <a:r>
              <a:rPr lang="en-US">
                <a:latin typeface="Open Sans"/>
                <a:ea typeface="Open Sans"/>
                <a:cs typeface="Open Sans"/>
                <a:sym typeface="Open Sans"/>
              </a:rPr>
              <a:t>V</a:t>
            </a:r>
            <a:r>
              <a:rPr i="0" lang="en-US" u="none" cap="none" strike="noStrike">
                <a:solidFill>
                  <a:schemeClr val="lt1"/>
                </a:solidFill>
                <a:latin typeface="Open Sans"/>
                <a:ea typeface="Open Sans"/>
                <a:cs typeface="Open Sans"/>
                <a:sym typeface="Open Sans"/>
              </a:rPr>
              <a:t>olumes of culture</a:t>
            </a:r>
            <a:endParaRPr>
              <a:latin typeface="Open Sans"/>
              <a:ea typeface="Open Sans"/>
              <a:cs typeface="Open Sans"/>
              <a:sym typeface="Open Sans"/>
            </a:endParaRPr>
          </a:p>
          <a:p>
            <a:pPr indent="-381000" lvl="0" marL="342900" marR="0" rtl="0" algn="l">
              <a:lnSpc>
                <a:spcPct val="80000"/>
              </a:lnSpc>
              <a:spcBef>
                <a:spcPts val="340"/>
              </a:spcBef>
              <a:spcAft>
                <a:spcPts val="0"/>
              </a:spcAft>
              <a:buClr>
                <a:schemeClr val="lt1"/>
              </a:buClr>
              <a:buSzPts val="2400"/>
              <a:buFont typeface="Open Sans"/>
              <a:buChar char="•"/>
            </a:pPr>
            <a:r>
              <a:rPr lang="en-US">
                <a:latin typeface="Open Sans"/>
                <a:ea typeface="Open Sans"/>
                <a:cs typeface="Open Sans"/>
                <a:sym typeface="Open Sans"/>
              </a:rPr>
              <a:t>A</a:t>
            </a:r>
            <a:r>
              <a:rPr i="0" lang="en-US" u="none" cap="none" strike="noStrike">
                <a:solidFill>
                  <a:schemeClr val="lt1"/>
                </a:solidFill>
                <a:latin typeface="Open Sans"/>
                <a:ea typeface="Open Sans"/>
                <a:cs typeface="Open Sans"/>
                <a:sym typeface="Open Sans"/>
              </a:rPr>
              <a:t>erosol generating procedures</a:t>
            </a:r>
            <a:endParaRPr>
              <a:latin typeface="Open Sans"/>
              <a:ea typeface="Open Sans"/>
              <a:cs typeface="Open Sans"/>
              <a:sym typeface="Open Sans"/>
            </a:endParaRPr>
          </a:p>
          <a:p>
            <a:pPr indent="-381000" lvl="0" marL="342900" marR="0" rtl="0" algn="l">
              <a:lnSpc>
                <a:spcPct val="80000"/>
              </a:lnSpc>
              <a:spcBef>
                <a:spcPts val="340"/>
              </a:spcBef>
              <a:spcAft>
                <a:spcPts val="0"/>
              </a:spcAft>
              <a:buClr>
                <a:schemeClr val="lt1"/>
              </a:buClr>
              <a:buSzPts val="2400"/>
              <a:buFont typeface="Open Sans"/>
              <a:buChar char="•"/>
            </a:pPr>
            <a:r>
              <a:rPr i="0" lang="en-US" u="none" cap="none" strike="noStrike">
                <a:solidFill>
                  <a:schemeClr val="lt1"/>
                </a:solidFill>
                <a:latin typeface="Open Sans"/>
                <a:ea typeface="Open Sans"/>
                <a:cs typeface="Open Sans"/>
                <a:sym typeface="Open Sans"/>
              </a:rPr>
              <a:t>Procedures involving sharps</a:t>
            </a:r>
            <a:endParaRPr>
              <a:latin typeface="Open Sans"/>
              <a:ea typeface="Open Sans"/>
              <a:cs typeface="Open Sans"/>
              <a:sym typeface="Open Sans"/>
            </a:endParaRPr>
          </a:p>
          <a:p>
            <a:pPr indent="-381000" lvl="0" marL="342900" marR="0" rtl="0" algn="l">
              <a:lnSpc>
                <a:spcPct val="80000"/>
              </a:lnSpc>
              <a:spcBef>
                <a:spcPts val="340"/>
              </a:spcBef>
              <a:spcAft>
                <a:spcPts val="0"/>
              </a:spcAft>
              <a:buClr>
                <a:schemeClr val="lt1"/>
              </a:buClr>
              <a:buSzPts val="2400"/>
              <a:buFont typeface="Open Sans"/>
              <a:buChar char="•"/>
            </a:pPr>
            <a:r>
              <a:rPr lang="en-US">
                <a:latin typeface="Open Sans"/>
                <a:ea typeface="Open Sans"/>
                <a:cs typeface="Open Sans"/>
                <a:sym typeface="Open Sans"/>
              </a:rPr>
              <a:t>H</a:t>
            </a:r>
            <a:r>
              <a:rPr i="0" lang="en-US" u="none" cap="none" strike="noStrike">
                <a:solidFill>
                  <a:schemeClr val="lt1"/>
                </a:solidFill>
                <a:latin typeface="Open Sans"/>
                <a:ea typeface="Open Sans"/>
                <a:cs typeface="Open Sans"/>
                <a:sym typeface="Open Sans"/>
              </a:rPr>
              <a:t>igh concentrations </a:t>
            </a:r>
            <a:endParaRPr>
              <a:latin typeface="Open Sans"/>
              <a:ea typeface="Open Sans"/>
              <a:cs typeface="Open Sans"/>
              <a:sym typeface="Open Sans"/>
            </a:endParaRPr>
          </a:p>
          <a:p>
            <a:pPr indent="-381000" lvl="0" marL="342900" marR="0" rtl="0" algn="l">
              <a:lnSpc>
                <a:spcPct val="80000"/>
              </a:lnSpc>
              <a:spcBef>
                <a:spcPts val="340"/>
              </a:spcBef>
              <a:spcAft>
                <a:spcPts val="0"/>
              </a:spcAft>
              <a:buClr>
                <a:schemeClr val="lt1"/>
              </a:buClr>
              <a:buSzPts val="2400"/>
              <a:buFont typeface="Open Sans"/>
              <a:buChar char="•"/>
            </a:pPr>
            <a:r>
              <a:rPr lang="en-US">
                <a:latin typeface="Open Sans"/>
                <a:ea typeface="Open Sans"/>
                <a:cs typeface="Open Sans"/>
                <a:sym typeface="Open Sans"/>
              </a:rPr>
              <a:t>T</a:t>
            </a:r>
            <a:r>
              <a:rPr i="0" lang="en-US" u="none" cap="none" strike="noStrike">
                <a:solidFill>
                  <a:schemeClr val="lt1"/>
                </a:solidFill>
                <a:latin typeface="Open Sans"/>
                <a:ea typeface="Open Sans"/>
                <a:cs typeface="Open Sans"/>
                <a:sym typeface="Open Sans"/>
              </a:rPr>
              <a:t>he use of animals</a:t>
            </a:r>
            <a:endParaRPr i="0" u="none" cap="none" strike="noStrike">
              <a:solidFill>
                <a:schemeClr val="lt1"/>
              </a:solidFill>
              <a:latin typeface="Open Sans"/>
              <a:ea typeface="Open Sans"/>
              <a:cs typeface="Open Sans"/>
              <a:sym typeface="Open Sans"/>
            </a:endParaRPr>
          </a:p>
          <a:p>
            <a:pPr indent="-190500" lvl="1" marL="742950" marR="0" rtl="0" algn="l">
              <a:lnSpc>
                <a:spcPct val="90000"/>
              </a:lnSpc>
              <a:spcBef>
                <a:spcPts val="300"/>
              </a:spcBef>
              <a:spcAft>
                <a:spcPts val="0"/>
              </a:spcAft>
              <a:buClr>
                <a:schemeClr val="lt1"/>
              </a:buClr>
              <a:buSzPts val="1500"/>
              <a:buFont typeface="Tahoma"/>
              <a:buNone/>
            </a:pPr>
            <a:r>
              <a:t/>
            </a:r>
            <a:endParaRPr b="0" i="0" sz="1500" u="none" cap="none" strike="noStrike">
              <a:solidFill>
                <a:schemeClr val="lt1"/>
              </a:solidFill>
              <a:latin typeface="Merriweather Sans"/>
              <a:ea typeface="Merriweather Sans"/>
              <a:cs typeface="Merriweather Sans"/>
              <a:sym typeface="Merriweather Sans"/>
            </a:endParaRPr>
          </a:p>
          <a:p>
            <a:pPr indent="-247650" lvl="0" marL="342900" marR="0" rtl="0" algn="l">
              <a:spcBef>
                <a:spcPts val="300"/>
              </a:spcBef>
              <a:spcAft>
                <a:spcPts val="0"/>
              </a:spcAft>
              <a:buClr>
                <a:schemeClr val="lt1"/>
              </a:buClr>
              <a:buSzPts val="1500"/>
              <a:buFont typeface="Arial"/>
              <a:buNone/>
            </a:pPr>
            <a:r>
              <a:t/>
            </a:r>
            <a:endParaRPr b="0" i="0" sz="1500" u="none" cap="none" strike="noStrike">
              <a:solidFill>
                <a:schemeClr val="lt1"/>
              </a:solidFill>
              <a:latin typeface="Merriweather Sans"/>
              <a:ea typeface="Merriweather Sans"/>
              <a:cs typeface="Merriweather Sans"/>
              <a:sym typeface="Merriweather San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6_Berkeley_heritage">
  <a:themeElements>
    <a:clrScheme name="Berkeley heritage">
      <a:dk1>
        <a:srgbClr val="FDB515"/>
      </a:dk1>
      <a:lt1>
        <a:srgbClr val="FFFFFF"/>
      </a:lt1>
      <a:dk2>
        <a:srgbClr val="003262"/>
      </a:dk2>
      <a:lt2>
        <a:srgbClr val="C2B9A7"/>
      </a:lt2>
      <a:accent1>
        <a:srgbClr val="FDB500"/>
      </a:accent1>
      <a:accent2>
        <a:srgbClr val="D8661F"/>
      </a:accent2>
      <a:accent3>
        <a:srgbClr val="B9D3B6"/>
      </a:accent3>
      <a:accent4>
        <a:srgbClr val="584F29"/>
      </a:accent4>
      <a:accent5>
        <a:srgbClr val="00B2A5"/>
      </a:accent5>
      <a:accent6>
        <a:srgbClr val="F79646"/>
      </a:accent6>
      <a:hlink>
        <a:srgbClr val="00B0DA"/>
      </a:hlink>
      <a:folHlink>
        <a:srgbClr val="EE1F6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7_Berkeley_heritage">
  <a:themeElements>
    <a:clrScheme name="Berkeley heritage">
      <a:dk1>
        <a:srgbClr val="FDB515"/>
      </a:dk1>
      <a:lt1>
        <a:srgbClr val="FFFFFF"/>
      </a:lt1>
      <a:dk2>
        <a:srgbClr val="003262"/>
      </a:dk2>
      <a:lt2>
        <a:srgbClr val="C2B9A7"/>
      </a:lt2>
      <a:accent1>
        <a:srgbClr val="FDB500"/>
      </a:accent1>
      <a:accent2>
        <a:srgbClr val="D8661F"/>
      </a:accent2>
      <a:accent3>
        <a:srgbClr val="B9D3B6"/>
      </a:accent3>
      <a:accent4>
        <a:srgbClr val="584F29"/>
      </a:accent4>
      <a:accent5>
        <a:srgbClr val="00B2A5"/>
      </a:accent5>
      <a:accent6>
        <a:srgbClr val="F79646"/>
      </a:accent6>
      <a:hlink>
        <a:srgbClr val="00B0DA"/>
      </a:hlink>
      <a:folHlink>
        <a:srgbClr val="EE1F6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2_Berkeley_heritage">
  <a:themeElements>
    <a:clrScheme name="Berkeley heritage">
      <a:dk1>
        <a:srgbClr val="FDB515"/>
      </a:dk1>
      <a:lt1>
        <a:srgbClr val="FFFFFF"/>
      </a:lt1>
      <a:dk2>
        <a:srgbClr val="003262"/>
      </a:dk2>
      <a:lt2>
        <a:srgbClr val="C2B9A7"/>
      </a:lt2>
      <a:accent1>
        <a:srgbClr val="FDB500"/>
      </a:accent1>
      <a:accent2>
        <a:srgbClr val="D8661F"/>
      </a:accent2>
      <a:accent3>
        <a:srgbClr val="B9D3B6"/>
      </a:accent3>
      <a:accent4>
        <a:srgbClr val="584F29"/>
      </a:accent4>
      <a:accent5>
        <a:srgbClr val="00B2A5"/>
      </a:accent5>
      <a:accent6>
        <a:srgbClr val="F79646"/>
      </a:accent6>
      <a:hlink>
        <a:srgbClr val="00B0DA"/>
      </a:hlink>
      <a:folHlink>
        <a:srgbClr val="EE1F6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4_Berkeley_heritage">
  <a:themeElements>
    <a:clrScheme name="Berkeley heritage">
      <a:dk1>
        <a:srgbClr val="FDB515"/>
      </a:dk1>
      <a:lt1>
        <a:srgbClr val="FFFFFF"/>
      </a:lt1>
      <a:dk2>
        <a:srgbClr val="003262"/>
      </a:dk2>
      <a:lt2>
        <a:srgbClr val="C2B9A7"/>
      </a:lt2>
      <a:accent1>
        <a:srgbClr val="FDB500"/>
      </a:accent1>
      <a:accent2>
        <a:srgbClr val="D8661F"/>
      </a:accent2>
      <a:accent3>
        <a:srgbClr val="B9D3B6"/>
      </a:accent3>
      <a:accent4>
        <a:srgbClr val="584F29"/>
      </a:accent4>
      <a:accent5>
        <a:srgbClr val="00B2A5"/>
      </a:accent5>
      <a:accent6>
        <a:srgbClr val="F79646"/>
      </a:accent6>
      <a:hlink>
        <a:srgbClr val="00B0DA"/>
      </a:hlink>
      <a:folHlink>
        <a:srgbClr val="EE1F6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5_Berkeley_heritage">
  <a:themeElements>
    <a:clrScheme name="Berkeley heritage">
      <a:dk1>
        <a:srgbClr val="FDB515"/>
      </a:dk1>
      <a:lt1>
        <a:srgbClr val="FFFFFF"/>
      </a:lt1>
      <a:dk2>
        <a:srgbClr val="003262"/>
      </a:dk2>
      <a:lt2>
        <a:srgbClr val="C2B9A7"/>
      </a:lt2>
      <a:accent1>
        <a:srgbClr val="FDB500"/>
      </a:accent1>
      <a:accent2>
        <a:srgbClr val="D8661F"/>
      </a:accent2>
      <a:accent3>
        <a:srgbClr val="B9D3B6"/>
      </a:accent3>
      <a:accent4>
        <a:srgbClr val="584F29"/>
      </a:accent4>
      <a:accent5>
        <a:srgbClr val="00B2A5"/>
      </a:accent5>
      <a:accent6>
        <a:srgbClr val="F79646"/>
      </a:accent6>
      <a:hlink>
        <a:srgbClr val="00B0DA"/>
      </a:hlink>
      <a:folHlink>
        <a:srgbClr val="EE1F6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3_Berkeley_heritage">
  <a:themeElements>
    <a:clrScheme name="Berkeley heritage">
      <a:dk1>
        <a:srgbClr val="FDB515"/>
      </a:dk1>
      <a:lt1>
        <a:srgbClr val="FFFFFF"/>
      </a:lt1>
      <a:dk2>
        <a:srgbClr val="003262"/>
      </a:dk2>
      <a:lt2>
        <a:srgbClr val="C2B9A7"/>
      </a:lt2>
      <a:accent1>
        <a:srgbClr val="FDB500"/>
      </a:accent1>
      <a:accent2>
        <a:srgbClr val="D8661F"/>
      </a:accent2>
      <a:accent3>
        <a:srgbClr val="B9D3B6"/>
      </a:accent3>
      <a:accent4>
        <a:srgbClr val="584F29"/>
      </a:accent4>
      <a:accent5>
        <a:srgbClr val="00B2A5"/>
      </a:accent5>
      <a:accent6>
        <a:srgbClr val="F79646"/>
      </a:accent6>
      <a:hlink>
        <a:srgbClr val="00B0DA"/>
      </a:hlink>
      <a:folHlink>
        <a:srgbClr val="EE1F6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1_Berkeley_heritage">
  <a:themeElements>
    <a:clrScheme name="Berkeley heritage">
      <a:dk1>
        <a:srgbClr val="FDB515"/>
      </a:dk1>
      <a:lt1>
        <a:srgbClr val="FFFFFF"/>
      </a:lt1>
      <a:dk2>
        <a:srgbClr val="003262"/>
      </a:dk2>
      <a:lt2>
        <a:srgbClr val="C2B9A7"/>
      </a:lt2>
      <a:accent1>
        <a:srgbClr val="FDB500"/>
      </a:accent1>
      <a:accent2>
        <a:srgbClr val="D8661F"/>
      </a:accent2>
      <a:accent3>
        <a:srgbClr val="B9D3B6"/>
      </a:accent3>
      <a:accent4>
        <a:srgbClr val="584F29"/>
      </a:accent4>
      <a:accent5>
        <a:srgbClr val="00B2A5"/>
      </a:accent5>
      <a:accent6>
        <a:srgbClr val="F79646"/>
      </a:accent6>
      <a:hlink>
        <a:srgbClr val="00B0DA"/>
      </a:hlink>
      <a:folHlink>
        <a:srgbClr val="EE1F6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